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70" r:id="rId2"/>
  </p:sldMasterIdLst>
  <p:notesMasterIdLst>
    <p:notesMasterId r:id="rId20"/>
  </p:notesMasterIdLst>
  <p:sldIdLst>
    <p:sldId id="256" r:id="rId3"/>
    <p:sldId id="257" r:id="rId4"/>
    <p:sldId id="275" r:id="rId5"/>
    <p:sldId id="262" r:id="rId6"/>
    <p:sldId id="263" r:id="rId7"/>
    <p:sldId id="265" r:id="rId8"/>
    <p:sldId id="264" r:id="rId9"/>
    <p:sldId id="260" r:id="rId10"/>
    <p:sldId id="261" r:id="rId11"/>
    <p:sldId id="267" r:id="rId12"/>
    <p:sldId id="269" r:id="rId13"/>
    <p:sldId id="268" r:id="rId14"/>
    <p:sldId id="259" r:id="rId15"/>
    <p:sldId id="270" r:id="rId16"/>
    <p:sldId id="272" r:id="rId17"/>
    <p:sldId id="271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FECF03-7C51-4528-8ECD-08F6B261BBA5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0DC219-E848-444D-B4D6-32C40C8181B6}">
      <dgm:prSet phldrT="[Text]" custT="1"/>
      <dgm:spPr/>
      <dgm:t>
        <a:bodyPr/>
        <a:lstStyle/>
        <a:p>
          <a:r>
            <a:rPr lang="en-AU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Quá</a:t>
          </a:r>
          <a:r>
            <a:rPr lang="en-AU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AU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trình</a:t>
          </a:r>
          <a:r>
            <a:rPr lang="en-AU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AU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số</a:t>
          </a:r>
          <a:r>
            <a:rPr lang="en-AU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AU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hóa</a:t>
          </a:r>
          <a:r>
            <a:rPr lang="en-AU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2000" dirty="0"/>
        </a:p>
      </dgm:t>
    </dgm:pt>
    <dgm:pt modelId="{F0C052A8-70F6-432C-B36D-93C558D02CD1}" type="parTrans" cxnId="{AEB2403C-2FED-4C99-B38C-6229F61E45C8}">
      <dgm:prSet/>
      <dgm:spPr/>
      <dgm:t>
        <a:bodyPr/>
        <a:lstStyle/>
        <a:p>
          <a:endParaRPr lang="en-US"/>
        </a:p>
      </dgm:t>
    </dgm:pt>
    <dgm:pt modelId="{2441D8BB-7D64-44AD-80D3-5969178FF365}" type="sibTrans" cxnId="{AEB2403C-2FED-4C99-B38C-6229F61E45C8}">
      <dgm:prSet/>
      <dgm:spPr/>
      <dgm:t>
        <a:bodyPr/>
        <a:lstStyle/>
        <a:p>
          <a:endParaRPr lang="en-US"/>
        </a:p>
      </dgm:t>
    </dgm:pt>
    <dgm:pt modelId="{BB8089E6-1C6B-4310-B91D-81ED1C0C1FAE}">
      <dgm:prSet phldrT="[Text]" custT="1"/>
      <dgm:spPr/>
      <dgm:t>
        <a:bodyPr/>
        <a:lstStyle/>
        <a:p>
          <a:r>
            <a:rPr lang="en-AU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Chuyển</a:t>
          </a:r>
          <a:r>
            <a:rPr lang="en-AU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AU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hóa</a:t>
          </a:r>
          <a:r>
            <a:rPr lang="en-AU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AU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AU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AU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hoạt</a:t>
          </a:r>
          <a:r>
            <a:rPr lang="en-AU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AU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động</a:t>
          </a:r>
          <a:r>
            <a:rPr lang="en-AU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AU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theo</a:t>
          </a:r>
          <a:r>
            <a:rPr lang="en-AU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AU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tiếp</a:t>
          </a:r>
          <a:r>
            <a:rPr lang="en-AU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AU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cận</a:t>
          </a:r>
          <a:r>
            <a:rPr lang="en-AU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AU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số</a:t>
          </a:r>
          <a:r>
            <a:rPr lang="en-AU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2000" dirty="0"/>
        </a:p>
      </dgm:t>
    </dgm:pt>
    <dgm:pt modelId="{639121DD-A322-486F-A2AE-E670C76D4E38}" type="parTrans" cxnId="{3E8F47A2-180A-4F23-B33E-3D1B50C68087}">
      <dgm:prSet/>
      <dgm:spPr/>
      <dgm:t>
        <a:bodyPr/>
        <a:lstStyle/>
        <a:p>
          <a:endParaRPr lang="en-US"/>
        </a:p>
      </dgm:t>
    </dgm:pt>
    <dgm:pt modelId="{50E65D81-0FCB-4A23-8003-3DD6AFC9423F}" type="sibTrans" cxnId="{3E8F47A2-180A-4F23-B33E-3D1B50C68087}">
      <dgm:prSet/>
      <dgm:spPr/>
      <dgm:t>
        <a:bodyPr/>
        <a:lstStyle/>
        <a:p>
          <a:endParaRPr lang="en-US"/>
        </a:p>
      </dgm:t>
    </dgm:pt>
    <dgm:pt modelId="{59B75187-B4A2-4933-8DA1-D7BDC6FA8E98}">
      <dgm:prSet phldrT="[Text]" custT="1"/>
      <dgm:spPr/>
      <dgm:t>
        <a:bodyPr/>
        <a:lstStyle/>
        <a:p>
          <a:r>
            <a:rPr lang="en-AU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Thay</a:t>
          </a:r>
          <a:r>
            <a:rPr lang="en-AU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AU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đổi</a:t>
          </a:r>
          <a:r>
            <a:rPr lang="en-AU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AU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AU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AU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hình</a:t>
          </a:r>
          <a:r>
            <a:rPr lang="en-AU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AU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thái</a:t>
          </a:r>
          <a:r>
            <a:rPr lang="en-AU" sz="20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AU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mô</a:t>
          </a:r>
          <a:r>
            <a:rPr lang="en-AU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AU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hình</a:t>
          </a:r>
          <a:r>
            <a:rPr lang="en-AU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AU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hoạt</a:t>
          </a:r>
          <a:r>
            <a:rPr lang="en-AU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AU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động</a:t>
          </a:r>
          <a:endParaRPr lang="en-US" sz="2000" dirty="0"/>
        </a:p>
      </dgm:t>
    </dgm:pt>
    <dgm:pt modelId="{94AE4B70-4251-4BF6-AA84-ED160E5B0EE0}" type="parTrans" cxnId="{BBB2F0D1-5BC4-4D0C-8F70-6284710B1D98}">
      <dgm:prSet/>
      <dgm:spPr/>
      <dgm:t>
        <a:bodyPr/>
        <a:lstStyle/>
        <a:p>
          <a:endParaRPr lang="en-US"/>
        </a:p>
      </dgm:t>
    </dgm:pt>
    <dgm:pt modelId="{F743C30D-B7C7-4D7D-8583-331C26500444}" type="sibTrans" cxnId="{BBB2F0D1-5BC4-4D0C-8F70-6284710B1D98}">
      <dgm:prSet/>
      <dgm:spPr/>
      <dgm:t>
        <a:bodyPr/>
        <a:lstStyle/>
        <a:p>
          <a:endParaRPr lang="en-US"/>
        </a:p>
      </dgm:t>
    </dgm:pt>
    <dgm:pt modelId="{B887AE24-CE1D-4FDC-A884-B262AB1B6BA8}" type="pres">
      <dgm:prSet presAssocID="{A6FECF03-7C51-4528-8ECD-08F6B261BBA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CA8E8EB-3F2B-4010-B614-10A8B3E2946B}" type="pres">
      <dgm:prSet presAssocID="{2C0DC219-E848-444D-B4D6-32C40C8181B6}" presName="composite" presStyleCnt="0"/>
      <dgm:spPr/>
    </dgm:pt>
    <dgm:pt modelId="{6971EAE3-E134-42B3-8258-003388236553}" type="pres">
      <dgm:prSet presAssocID="{2C0DC219-E848-444D-B4D6-32C40C8181B6}" presName="LShape" presStyleLbl="alignNode1" presStyleIdx="0" presStyleCnt="5"/>
      <dgm:spPr/>
    </dgm:pt>
    <dgm:pt modelId="{87C43351-5180-4FCF-855D-61BC8C33C976}" type="pres">
      <dgm:prSet presAssocID="{2C0DC219-E848-444D-B4D6-32C40C8181B6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1893DA-7517-40C7-9670-415B3507880B}" type="pres">
      <dgm:prSet presAssocID="{2C0DC219-E848-444D-B4D6-32C40C8181B6}" presName="Triangle" presStyleLbl="alignNode1" presStyleIdx="1" presStyleCnt="5"/>
      <dgm:spPr/>
    </dgm:pt>
    <dgm:pt modelId="{CD39BA28-CFE5-4CDB-A1CA-79CDF9CCA5F4}" type="pres">
      <dgm:prSet presAssocID="{2441D8BB-7D64-44AD-80D3-5969178FF365}" presName="sibTrans" presStyleCnt="0"/>
      <dgm:spPr/>
    </dgm:pt>
    <dgm:pt modelId="{D7B2E8E6-C856-488F-A11B-C5B896933A04}" type="pres">
      <dgm:prSet presAssocID="{2441D8BB-7D64-44AD-80D3-5969178FF365}" presName="space" presStyleCnt="0"/>
      <dgm:spPr/>
    </dgm:pt>
    <dgm:pt modelId="{236A850B-95B7-46E7-B962-F5BE57EC891D}" type="pres">
      <dgm:prSet presAssocID="{BB8089E6-1C6B-4310-B91D-81ED1C0C1FAE}" presName="composite" presStyleCnt="0"/>
      <dgm:spPr/>
    </dgm:pt>
    <dgm:pt modelId="{72C68624-1C0F-403D-B637-FFD405F71066}" type="pres">
      <dgm:prSet presAssocID="{BB8089E6-1C6B-4310-B91D-81ED1C0C1FAE}" presName="LShape" presStyleLbl="alignNode1" presStyleIdx="2" presStyleCnt="5"/>
      <dgm:spPr/>
    </dgm:pt>
    <dgm:pt modelId="{F638844C-A49F-41E1-B2A4-D72A7306A849}" type="pres">
      <dgm:prSet presAssocID="{BB8089E6-1C6B-4310-B91D-81ED1C0C1FAE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E5F722-531F-4655-9760-0CBEAA70BFFF}" type="pres">
      <dgm:prSet presAssocID="{BB8089E6-1C6B-4310-B91D-81ED1C0C1FAE}" presName="Triangle" presStyleLbl="alignNode1" presStyleIdx="3" presStyleCnt="5"/>
      <dgm:spPr/>
    </dgm:pt>
    <dgm:pt modelId="{210EDD70-89A0-47A8-B414-995F1CD48409}" type="pres">
      <dgm:prSet presAssocID="{50E65D81-0FCB-4A23-8003-3DD6AFC9423F}" presName="sibTrans" presStyleCnt="0"/>
      <dgm:spPr/>
    </dgm:pt>
    <dgm:pt modelId="{DD530A99-36BF-4262-95C2-C5E183268143}" type="pres">
      <dgm:prSet presAssocID="{50E65D81-0FCB-4A23-8003-3DD6AFC9423F}" presName="space" presStyleCnt="0"/>
      <dgm:spPr/>
    </dgm:pt>
    <dgm:pt modelId="{6501AAFF-842B-4A94-B5CC-2ED7C5DDE560}" type="pres">
      <dgm:prSet presAssocID="{59B75187-B4A2-4933-8DA1-D7BDC6FA8E98}" presName="composite" presStyleCnt="0"/>
      <dgm:spPr/>
    </dgm:pt>
    <dgm:pt modelId="{5CC32B29-BBC4-47A7-802E-95207FE5EF82}" type="pres">
      <dgm:prSet presAssocID="{59B75187-B4A2-4933-8DA1-D7BDC6FA8E98}" presName="LShape" presStyleLbl="alignNode1" presStyleIdx="4" presStyleCnt="5"/>
      <dgm:spPr/>
    </dgm:pt>
    <dgm:pt modelId="{65D6660D-516D-4F72-97BC-B45662F77A49}" type="pres">
      <dgm:prSet presAssocID="{59B75187-B4A2-4933-8DA1-D7BDC6FA8E98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8F47A2-180A-4F23-B33E-3D1B50C68087}" srcId="{A6FECF03-7C51-4528-8ECD-08F6B261BBA5}" destId="{BB8089E6-1C6B-4310-B91D-81ED1C0C1FAE}" srcOrd="1" destOrd="0" parTransId="{639121DD-A322-486F-A2AE-E670C76D4E38}" sibTransId="{50E65D81-0FCB-4A23-8003-3DD6AFC9423F}"/>
    <dgm:cxn modelId="{9369FB98-353D-4C07-8239-2ABBFDE7B5B8}" type="presOf" srcId="{BB8089E6-1C6B-4310-B91D-81ED1C0C1FAE}" destId="{F638844C-A49F-41E1-B2A4-D72A7306A849}" srcOrd="0" destOrd="0" presId="urn:microsoft.com/office/officeart/2009/3/layout/StepUpProcess"/>
    <dgm:cxn modelId="{BBB2F0D1-5BC4-4D0C-8F70-6284710B1D98}" srcId="{A6FECF03-7C51-4528-8ECD-08F6B261BBA5}" destId="{59B75187-B4A2-4933-8DA1-D7BDC6FA8E98}" srcOrd="2" destOrd="0" parTransId="{94AE4B70-4251-4BF6-AA84-ED160E5B0EE0}" sibTransId="{F743C30D-B7C7-4D7D-8583-331C26500444}"/>
    <dgm:cxn modelId="{AEB2403C-2FED-4C99-B38C-6229F61E45C8}" srcId="{A6FECF03-7C51-4528-8ECD-08F6B261BBA5}" destId="{2C0DC219-E848-444D-B4D6-32C40C8181B6}" srcOrd="0" destOrd="0" parTransId="{F0C052A8-70F6-432C-B36D-93C558D02CD1}" sibTransId="{2441D8BB-7D64-44AD-80D3-5969178FF365}"/>
    <dgm:cxn modelId="{BB67A21E-AB1F-4661-853D-875F03C383BF}" type="presOf" srcId="{A6FECF03-7C51-4528-8ECD-08F6B261BBA5}" destId="{B887AE24-CE1D-4FDC-A884-B262AB1B6BA8}" srcOrd="0" destOrd="0" presId="urn:microsoft.com/office/officeart/2009/3/layout/StepUpProcess"/>
    <dgm:cxn modelId="{3D407D89-3B90-4771-87EC-F433EFBB15E0}" type="presOf" srcId="{59B75187-B4A2-4933-8DA1-D7BDC6FA8E98}" destId="{65D6660D-516D-4F72-97BC-B45662F77A49}" srcOrd="0" destOrd="0" presId="urn:microsoft.com/office/officeart/2009/3/layout/StepUpProcess"/>
    <dgm:cxn modelId="{C9597F2B-6773-49F7-A9A7-E5C89563F243}" type="presOf" srcId="{2C0DC219-E848-444D-B4D6-32C40C8181B6}" destId="{87C43351-5180-4FCF-855D-61BC8C33C976}" srcOrd="0" destOrd="0" presId="urn:microsoft.com/office/officeart/2009/3/layout/StepUpProcess"/>
    <dgm:cxn modelId="{9621C8F6-BF23-417A-9A2E-376ACACF3E0C}" type="presParOf" srcId="{B887AE24-CE1D-4FDC-A884-B262AB1B6BA8}" destId="{CCA8E8EB-3F2B-4010-B614-10A8B3E2946B}" srcOrd="0" destOrd="0" presId="urn:microsoft.com/office/officeart/2009/3/layout/StepUpProcess"/>
    <dgm:cxn modelId="{3CE5ED87-00C2-44C5-AF84-7E6397E4F7E1}" type="presParOf" srcId="{CCA8E8EB-3F2B-4010-B614-10A8B3E2946B}" destId="{6971EAE3-E134-42B3-8258-003388236553}" srcOrd="0" destOrd="0" presId="urn:microsoft.com/office/officeart/2009/3/layout/StepUpProcess"/>
    <dgm:cxn modelId="{4ABE4D48-AE6D-4DF0-B29D-D0852CBF01BF}" type="presParOf" srcId="{CCA8E8EB-3F2B-4010-B614-10A8B3E2946B}" destId="{87C43351-5180-4FCF-855D-61BC8C33C976}" srcOrd="1" destOrd="0" presId="urn:microsoft.com/office/officeart/2009/3/layout/StepUpProcess"/>
    <dgm:cxn modelId="{2EFFD1C0-D129-4B48-B445-A721733D5489}" type="presParOf" srcId="{CCA8E8EB-3F2B-4010-B614-10A8B3E2946B}" destId="{081893DA-7517-40C7-9670-415B3507880B}" srcOrd="2" destOrd="0" presId="urn:microsoft.com/office/officeart/2009/3/layout/StepUpProcess"/>
    <dgm:cxn modelId="{558D86E4-1114-462F-9ABB-486E41DDB8BE}" type="presParOf" srcId="{B887AE24-CE1D-4FDC-A884-B262AB1B6BA8}" destId="{CD39BA28-CFE5-4CDB-A1CA-79CDF9CCA5F4}" srcOrd="1" destOrd="0" presId="urn:microsoft.com/office/officeart/2009/3/layout/StepUpProcess"/>
    <dgm:cxn modelId="{C9EA85B6-BB33-44F0-998E-1C869E32EEC2}" type="presParOf" srcId="{CD39BA28-CFE5-4CDB-A1CA-79CDF9CCA5F4}" destId="{D7B2E8E6-C856-488F-A11B-C5B896933A04}" srcOrd="0" destOrd="0" presId="urn:microsoft.com/office/officeart/2009/3/layout/StepUpProcess"/>
    <dgm:cxn modelId="{A6126CF9-07E9-4C14-AFB2-704FC08F063B}" type="presParOf" srcId="{B887AE24-CE1D-4FDC-A884-B262AB1B6BA8}" destId="{236A850B-95B7-46E7-B962-F5BE57EC891D}" srcOrd="2" destOrd="0" presId="urn:microsoft.com/office/officeart/2009/3/layout/StepUpProcess"/>
    <dgm:cxn modelId="{C6FBC27E-0863-4922-8129-505BA4654682}" type="presParOf" srcId="{236A850B-95B7-46E7-B962-F5BE57EC891D}" destId="{72C68624-1C0F-403D-B637-FFD405F71066}" srcOrd="0" destOrd="0" presId="urn:microsoft.com/office/officeart/2009/3/layout/StepUpProcess"/>
    <dgm:cxn modelId="{A0413EF3-B5F3-4D15-AC2F-4AB613B5F160}" type="presParOf" srcId="{236A850B-95B7-46E7-B962-F5BE57EC891D}" destId="{F638844C-A49F-41E1-B2A4-D72A7306A849}" srcOrd="1" destOrd="0" presId="urn:microsoft.com/office/officeart/2009/3/layout/StepUpProcess"/>
    <dgm:cxn modelId="{AF36E097-41ED-4F7D-AFE1-0D78E570C05B}" type="presParOf" srcId="{236A850B-95B7-46E7-B962-F5BE57EC891D}" destId="{BBE5F722-531F-4655-9760-0CBEAA70BFFF}" srcOrd="2" destOrd="0" presId="urn:microsoft.com/office/officeart/2009/3/layout/StepUpProcess"/>
    <dgm:cxn modelId="{C1D35B3A-7B21-4A42-B755-38D98683929B}" type="presParOf" srcId="{B887AE24-CE1D-4FDC-A884-B262AB1B6BA8}" destId="{210EDD70-89A0-47A8-B414-995F1CD48409}" srcOrd="3" destOrd="0" presId="urn:microsoft.com/office/officeart/2009/3/layout/StepUpProcess"/>
    <dgm:cxn modelId="{FB27A673-17AD-40F2-93B1-1D328888CC52}" type="presParOf" srcId="{210EDD70-89A0-47A8-B414-995F1CD48409}" destId="{DD530A99-36BF-4262-95C2-C5E183268143}" srcOrd="0" destOrd="0" presId="urn:microsoft.com/office/officeart/2009/3/layout/StepUpProcess"/>
    <dgm:cxn modelId="{88905874-C3B6-44F6-883A-49E7B3AFFB55}" type="presParOf" srcId="{B887AE24-CE1D-4FDC-A884-B262AB1B6BA8}" destId="{6501AAFF-842B-4A94-B5CC-2ED7C5DDE560}" srcOrd="4" destOrd="0" presId="urn:microsoft.com/office/officeart/2009/3/layout/StepUpProcess"/>
    <dgm:cxn modelId="{DAC9D05E-5660-47AA-947C-95FEB7DB564D}" type="presParOf" srcId="{6501AAFF-842B-4A94-B5CC-2ED7C5DDE560}" destId="{5CC32B29-BBC4-47A7-802E-95207FE5EF82}" srcOrd="0" destOrd="0" presId="urn:microsoft.com/office/officeart/2009/3/layout/StepUpProcess"/>
    <dgm:cxn modelId="{B003A706-9450-44D0-9266-DA218EDCC411}" type="presParOf" srcId="{6501AAFF-842B-4A94-B5CC-2ED7C5DDE560}" destId="{65D6660D-516D-4F72-97BC-B45662F77A49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D40BA4-FEFF-40D3-8D8E-D8CA29811088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C3F34430-253A-416F-A6FE-57AE3F97C86C}">
      <dgm:prSet phldrT="[Text]" custT="1"/>
      <dgm:spPr/>
      <dgm:t>
        <a:bodyPr/>
        <a:lstStyle/>
        <a:p>
          <a:r>
            <a:rPr lang="en-US" sz="1000" b="1"/>
            <a:t>Sự sẵn sàng đánh giá</a:t>
          </a:r>
        </a:p>
      </dgm:t>
    </dgm:pt>
    <dgm:pt modelId="{B3336A32-A93D-4A49-9797-64C351DE06B5}" type="parTrans" cxnId="{CA4385BB-A1AC-4C5E-BDE1-CECBE85489EF}">
      <dgm:prSet/>
      <dgm:spPr/>
      <dgm:t>
        <a:bodyPr/>
        <a:lstStyle/>
        <a:p>
          <a:endParaRPr lang="en-US"/>
        </a:p>
      </dgm:t>
    </dgm:pt>
    <dgm:pt modelId="{4A7AC7B9-8E12-4BB3-AC7F-D12CA7FA04A1}" type="sibTrans" cxnId="{CA4385BB-A1AC-4C5E-BDE1-CECBE85489EF}">
      <dgm:prSet/>
      <dgm:spPr/>
      <dgm:t>
        <a:bodyPr/>
        <a:lstStyle/>
        <a:p>
          <a:endParaRPr lang="en-US"/>
        </a:p>
      </dgm:t>
    </dgm:pt>
    <dgm:pt modelId="{802BFD22-E6DA-4C83-86B5-21862F5EF771}">
      <dgm:prSet phldrT="[Text]" custT="1"/>
      <dgm:spPr/>
      <dgm:t>
        <a:bodyPr/>
        <a:lstStyle/>
        <a:p>
          <a:r>
            <a:rPr lang="en-US" sz="1000" b="1"/>
            <a:t>Sự sẵn sàng của đơn vị</a:t>
          </a:r>
        </a:p>
      </dgm:t>
    </dgm:pt>
    <dgm:pt modelId="{5F6E3389-9235-4CBF-9DC1-FC9E6613E598}" type="parTrans" cxnId="{40C3BC86-A28D-4E73-9452-352472B24515}">
      <dgm:prSet/>
      <dgm:spPr/>
      <dgm:t>
        <a:bodyPr/>
        <a:lstStyle/>
        <a:p>
          <a:endParaRPr lang="en-US"/>
        </a:p>
      </dgm:t>
    </dgm:pt>
    <dgm:pt modelId="{BE9B487E-6DDF-4413-8980-975280D511BA}" type="sibTrans" cxnId="{40C3BC86-A28D-4E73-9452-352472B24515}">
      <dgm:prSet/>
      <dgm:spPr/>
      <dgm:t>
        <a:bodyPr/>
        <a:lstStyle/>
        <a:p>
          <a:endParaRPr lang="en-US"/>
        </a:p>
      </dgm:t>
    </dgm:pt>
    <dgm:pt modelId="{E95DAB25-45A4-408E-BA7D-E32F0AC297B6}">
      <dgm:prSet phldrT="[Text]" custT="1"/>
      <dgm:spPr/>
      <dgm:t>
        <a:bodyPr/>
        <a:lstStyle/>
        <a:p>
          <a:r>
            <a:rPr lang="en-US" sz="1000" b="1"/>
            <a:t>Sự sẵn sàng về công nghệ</a:t>
          </a:r>
        </a:p>
      </dgm:t>
    </dgm:pt>
    <dgm:pt modelId="{5CBAAFDA-6E7B-4AF4-A24F-61B3761B3F39}" type="parTrans" cxnId="{0C81D575-23E2-48CD-8FBA-B48E81ED66AD}">
      <dgm:prSet/>
      <dgm:spPr/>
      <dgm:t>
        <a:bodyPr/>
        <a:lstStyle/>
        <a:p>
          <a:endParaRPr lang="en-US"/>
        </a:p>
      </dgm:t>
    </dgm:pt>
    <dgm:pt modelId="{BF5A93B7-D408-491E-BA22-62A4F67F984F}" type="sibTrans" cxnId="{0C81D575-23E2-48CD-8FBA-B48E81ED66AD}">
      <dgm:prSet/>
      <dgm:spPr/>
      <dgm:t>
        <a:bodyPr/>
        <a:lstStyle/>
        <a:p>
          <a:endParaRPr lang="en-US"/>
        </a:p>
      </dgm:t>
    </dgm:pt>
    <dgm:pt modelId="{82FCB92E-8093-469D-A520-E4646F0E47DC}">
      <dgm:prSet phldrT="[Text]" custT="1"/>
      <dgm:spPr/>
      <dgm:t>
        <a:bodyPr/>
        <a:lstStyle/>
        <a:p>
          <a:r>
            <a:rPr lang="en-US" sz="1000" b="1"/>
            <a:t>Sự sẵn sàng của đội ngũ</a:t>
          </a:r>
        </a:p>
      </dgm:t>
    </dgm:pt>
    <dgm:pt modelId="{E85C831D-7F6F-4159-A4CD-000C84EA6E7D}" type="parTrans" cxnId="{1416AB0C-B23C-4313-B8E0-2EF8676D1E4C}">
      <dgm:prSet/>
      <dgm:spPr/>
      <dgm:t>
        <a:bodyPr/>
        <a:lstStyle/>
        <a:p>
          <a:endParaRPr lang="en-US"/>
        </a:p>
      </dgm:t>
    </dgm:pt>
    <dgm:pt modelId="{8732ED6E-9F4C-4CDF-9473-372CB45A9CAE}" type="sibTrans" cxnId="{1416AB0C-B23C-4313-B8E0-2EF8676D1E4C}">
      <dgm:prSet/>
      <dgm:spPr/>
      <dgm:t>
        <a:bodyPr/>
        <a:lstStyle/>
        <a:p>
          <a:endParaRPr lang="en-US"/>
        </a:p>
      </dgm:t>
    </dgm:pt>
    <dgm:pt modelId="{0365512A-E3B8-4B0D-9612-620C020A9884}">
      <dgm:prSet phldrT="[Text]" custT="1"/>
      <dgm:spPr/>
      <dgm:t>
        <a:bodyPr/>
        <a:lstStyle/>
        <a:p>
          <a:r>
            <a:rPr lang="en-US" sz="1000" b="1"/>
            <a:t>Thiết kế chiến lược</a:t>
          </a:r>
        </a:p>
      </dgm:t>
    </dgm:pt>
    <dgm:pt modelId="{6470D1DD-F125-4FF6-94BA-1BC24E9B39B7}" type="parTrans" cxnId="{DEA14347-0F82-4B70-A2F3-A818F103A58C}">
      <dgm:prSet/>
      <dgm:spPr/>
      <dgm:t>
        <a:bodyPr/>
        <a:lstStyle/>
        <a:p>
          <a:endParaRPr lang="en-US"/>
        </a:p>
      </dgm:t>
    </dgm:pt>
    <dgm:pt modelId="{7027C339-ED62-4E93-89D5-37B53F6DC7E6}" type="sibTrans" cxnId="{DEA14347-0F82-4B70-A2F3-A818F103A58C}">
      <dgm:prSet/>
      <dgm:spPr/>
      <dgm:t>
        <a:bodyPr/>
        <a:lstStyle/>
        <a:p>
          <a:endParaRPr lang="en-US"/>
        </a:p>
      </dgm:t>
    </dgm:pt>
    <dgm:pt modelId="{3CF2F10C-146B-43AE-9F4B-F5F39871B66C}" type="pres">
      <dgm:prSet presAssocID="{7ED40BA4-FEFF-40D3-8D8E-D8CA29811088}" presName="Name0" presStyleCnt="0">
        <dgm:presLayoutVars>
          <dgm:dir/>
          <dgm:resizeHandles val="exact"/>
        </dgm:presLayoutVars>
      </dgm:prSet>
      <dgm:spPr/>
    </dgm:pt>
    <dgm:pt modelId="{3E1376F0-C3BA-49E1-8047-33AAD00AF814}" type="pres">
      <dgm:prSet presAssocID="{7ED40BA4-FEFF-40D3-8D8E-D8CA29811088}" presName="arrow" presStyleLbl="bgShp" presStyleIdx="0" presStyleCnt="1" custScaleY="38095"/>
      <dgm:spPr/>
    </dgm:pt>
    <dgm:pt modelId="{9AD0DE4B-7C0D-4499-8836-CD84E339FC4F}" type="pres">
      <dgm:prSet presAssocID="{7ED40BA4-FEFF-40D3-8D8E-D8CA29811088}" presName="points" presStyleCnt="0"/>
      <dgm:spPr/>
    </dgm:pt>
    <dgm:pt modelId="{BACE5CFA-6926-49BC-A9C7-A9F4661EA512}" type="pres">
      <dgm:prSet presAssocID="{C3F34430-253A-416F-A6FE-57AE3F97C86C}" presName="compositeA" presStyleCnt="0"/>
      <dgm:spPr/>
    </dgm:pt>
    <dgm:pt modelId="{1E9E1023-6EC3-4AAE-B955-9420E4030C8E}" type="pres">
      <dgm:prSet presAssocID="{C3F34430-253A-416F-A6FE-57AE3F97C86C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59D640-2FD0-4C68-9421-C9DB8619E914}" type="pres">
      <dgm:prSet presAssocID="{C3F34430-253A-416F-A6FE-57AE3F97C86C}" presName="circleA" presStyleLbl="node1" presStyleIdx="0" presStyleCnt="5"/>
      <dgm:spPr/>
    </dgm:pt>
    <dgm:pt modelId="{E82DC5D1-9213-4C15-AA77-58DB5070E137}" type="pres">
      <dgm:prSet presAssocID="{C3F34430-253A-416F-A6FE-57AE3F97C86C}" presName="spaceA" presStyleCnt="0"/>
      <dgm:spPr/>
    </dgm:pt>
    <dgm:pt modelId="{082D94E6-1380-4CE5-A0CD-0EEB93D58F9A}" type="pres">
      <dgm:prSet presAssocID="{4A7AC7B9-8E12-4BB3-AC7F-D12CA7FA04A1}" presName="space" presStyleCnt="0"/>
      <dgm:spPr/>
    </dgm:pt>
    <dgm:pt modelId="{6912A654-0A45-445A-81BB-5EF5E636E469}" type="pres">
      <dgm:prSet presAssocID="{802BFD22-E6DA-4C83-86B5-21862F5EF771}" presName="compositeB" presStyleCnt="0"/>
      <dgm:spPr/>
    </dgm:pt>
    <dgm:pt modelId="{38BC18A2-41FF-40D9-8BEE-DF9EB962F6E6}" type="pres">
      <dgm:prSet presAssocID="{802BFD22-E6DA-4C83-86B5-21862F5EF771}" presName="text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5C53B2-27AE-4568-82BA-006CBCA7AFD6}" type="pres">
      <dgm:prSet presAssocID="{802BFD22-E6DA-4C83-86B5-21862F5EF771}" presName="circleB" presStyleLbl="node1" presStyleIdx="1" presStyleCnt="5"/>
      <dgm:spPr/>
    </dgm:pt>
    <dgm:pt modelId="{AB4FBED2-23CC-4678-8368-E0CA52EB5931}" type="pres">
      <dgm:prSet presAssocID="{802BFD22-E6DA-4C83-86B5-21862F5EF771}" presName="spaceB" presStyleCnt="0"/>
      <dgm:spPr/>
    </dgm:pt>
    <dgm:pt modelId="{723B4A55-E8A5-47F4-B1ED-02B6EB6A86DF}" type="pres">
      <dgm:prSet presAssocID="{BE9B487E-6DDF-4413-8980-975280D511BA}" presName="space" presStyleCnt="0"/>
      <dgm:spPr/>
    </dgm:pt>
    <dgm:pt modelId="{601F0B84-260F-4F84-A903-F8384680A58D}" type="pres">
      <dgm:prSet presAssocID="{E95DAB25-45A4-408E-BA7D-E32F0AC297B6}" presName="compositeA" presStyleCnt="0"/>
      <dgm:spPr/>
    </dgm:pt>
    <dgm:pt modelId="{E9C70939-F9D5-485C-8C87-2445532362F7}" type="pres">
      <dgm:prSet presAssocID="{E95DAB25-45A4-408E-BA7D-E32F0AC297B6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013077-832C-43F3-B8F7-96C961C59A1E}" type="pres">
      <dgm:prSet presAssocID="{E95DAB25-45A4-408E-BA7D-E32F0AC297B6}" presName="circleA" presStyleLbl="node1" presStyleIdx="2" presStyleCnt="5"/>
      <dgm:spPr/>
    </dgm:pt>
    <dgm:pt modelId="{59F84694-A1F8-4E27-9D98-0824173C05B2}" type="pres">
      <dgm:prSet presAssocID="{E95DAB25-45A4-408E-BA7D-E32F0AC297B6}" presName="spaceA" presStyleCnt="0"/>
      <dgm:spPr/>
    </dgm:pt>
    <dgm:pt modelId="{C06E4957-193D-402D-98ED-9D0946460932}" type="pres">
      <dgm:prSet presAssocID="{BF5A93B7-D408-491E-BA22-62A4F67F984F}" presName="space" presStyleCnt="0"/>
      <dgm:spPr/>
    </dgm:pt>
    <dgm:pt modelId="{EAF7D154-70E4-4036-9417-FB99E6971F1C}" type="pres">
      <dgm:prSet presAssocID="{82FCB92E-8093-469D-A520-E4646F0E47DC}" presName="compositeB" presStyleCnt="0"/>
      <dgm:spPr/>
    </dgm:pt>
    <dgm:pt modelId="{BD15E308-D13A-43A3-A95B-6B3AF825B21A}" type="pres">
      <dgm:prSet presAssocID="{82FCB92E-8093-469D-A520-E4646F0E47DC}" presName="textB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D24505-574A-414A-BD7C-172537BC2A8D}" type="pres">
      <dgm:prSet presAssocID="{82FCB92E-8093-469D-A520-E4646F0E47DC}" presName="circleB" presStyleLbl="node1" presStyleIdx="3" presStyleCnt="5"/>
      <dgm:spPr/>
    </dgm:pt>
    <dgm:pt modelId="{347ACA50-8186-4471-BF2D-D6FE1E87A5B9}" type="pres">
      <dgm:prSet presAssocID="{82FCB92E-8093-469D-A520-E4646F0E47DC}" presName="spaceB" presStyleCnt="0"/>
      <dgm:spPr/>
    </dgm:pt>
    <dgm:pt modelId="{2B020868-7D75-4F88-B7D9-66E62593E2DE}" type="pres">
      <dgm:prSet presAssocID="{8732ED6E-9F4C-4CDF-9473-372CB45A9CAE}" presName="space" presStyleCnt="0"/>
      <dgm:spPr/>
    </dgm:pt>
    <dgm:pt modelId="{CF646B2C-6CAA-4EC4-9826-64B1B252C61E}" type="pres">
      <dgm:prSet presAssocID="{0365512A-E3B8-4B0D-9612-620C020A9884}" presName="compositeA" presStyleCnt="0"/>
      <dgm:spPr/>
    </dgm:pt>
    <dgm:pt modelId="{5C1E24A2-BF55-4122-BFD5-A8686166AD98}" type="pres">
      <dgm:prSet presAssocID="{0365512A-E3B8-4B0D-9612-620C020A9884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83A62E-7DE2-48C4-B8ED-71AC5AD95790}" type="pres">
      <dgm:prSet presAssocID="{0365512A-E3B8-4B0D-9612-620C020A9884}" presName="circleA" presStyleLbl="node1" presStyleIdx="4" presStyleCnt="5"/>
      <dgm:spPr/>
    </dgm:pt>
    <dgm:pt modelId="{30CE3C98-0C86-48FA-94AC-D67C7761CB73}" type="pres">
      <dgm:prSet presAssocID="{0365512A-E3B8-4B0D-9612-620C020A9884}" presName="spaceA" presStyleCnt="0"/>
      <dgm:spPr/>
    </dgm:pt>
  </dgm:ptLst>
  <dgm:cxnLst>
    <dgm:cxn modelId="{F8341CB8-7EBF-44B8-AD19-DE287F15821A}" type="presOf" srcId="{7ED40BA4-FEFF-40D3-8D8E-D8CA29811088}" destId="{3CF2F10C-146B-43AE-9F4B-F5F39871B66C}" srcOrd="0" destOrd="0" presId="urn:microsoft.com/office/officeart/2005/8/layout/hProcess11"/>
    <dgm:cxn modelId="{0C81D575-23E2-48CD-8FBA-B48E81ED66AD}" srcId="{7ED40BA4-FEFF-40D3-8D8E-D8CA29811088}" destId="{E95DAB25-45A4-408E-BA7D-E32F0AC297B6}" srcOrd="2" destOrd="0" parTransId="{5CBAAFDA-6E7B-4AF4-A24F-61B3761B3F39}" sibTransId="{BF5A93B7-D408-491E-BA22-62A4F67F984F}"/>
    <dgm:cxn modelId="{E8FD1933-A39E-40F5-90BC-999A71304FB3}" type="presOf" srcId="{E95DAB25-45A4-408E-BA7D-E32F0AC297B6}" destId="{E9C70939-F9D5-485C-8C87-2445532362F7}" srcOrd="0" destOrd="0" presId="urn:microsoft.com/office/officeart/2005/8/layout/hProcess11"/>
    <dgm:cxn modelId="{40C3BC86-A28D-4E73-9452-352472B24515}" srcId="{7ED40BA4-FEFF-40D3-8D8E-D8CA29811088}" destId="{802BFD22-E6DA-4C83-86B5-21862F5EF771}" srcOrd="1" destOrd="0" parTransId="{5F6E3389-9235-4CBF-9DC1-FC9E6613E598}" sibTransId="{BE9B487E-6DDF-4413-8980-975280D511BA}"/>
    <dgm:cxn modelId="{DEA14347-0F82-4B70-A2F3-A818F103A58C}" srcId="{7ED40BA4-FEFF-40D3-8D8E-D8CA29811088}" destId="{0365512A-E3B8-4B0D-9612-620C020A9884}" srcOrd="4" destOrd="0" parTransId="{6470D1DD-F125-4FF6-94BA-1BC24E9B39B7}" sibTransId="{7027C339-ED62-4E93-89D5-37B53F6DC7E6}"/>
    <dgm:cxn modelId="{D5EBF6CE-3949-4348-A9E9-A9AA9E411E0D}" type="presOf" srcId="{0365512A-E3B8-4B0D-9612-620C020A9884}" destId="{5C1E24A2-BF55-4122-BFD5-A8686166AD98}" srcOrd="0" destOrd="0" presId="urn:microsoft.com/office/officeart/2005/8/layout/hProcess11"/>
    <dgm:cxn modelId="{22182844-865D-4537-886F-B3D9B73F7143}" type="presOf" srcId="{82FCB92E-8093-469D-A520-E4646F0E47DC}" destId="{BD15E308-D13A-43A3-A95B-6B3AF825B21A}" srcOrd="0" destOrd="0" presId="urn:microsoft.com/office/officeart/2005/8/layout/hProcess11"/>
    <dgm:cxn modelId="{B27DF127-5B1D-40F6-BF76-FE92C25B8BC5}" type="presOf" srcId="{C3F34430-253A-416F-A6FE-57AE3F97C86C}" destId="{1E9E1023-6EC3-4AAE-B955-9420E4030C8E}" srcOrd="0" destOrd="0" presId="urn:microsoft.com/office/officeart/2005/8/layout/hProcess11"/>
    <dgm:cxn modelId="{1416AB0C-B23C-4313-B8E0-2EF8676D1E4C}" srcId="{7ED40BA4-FEFF-40D3-8D8E-D8CA29811088}" destId="{82FCB92E-8093-469D-A520-E4646F0E47DC}" srcOrd="3" destOrd="0" parTransId="{E85C831D-7F6F-4159-A4CD-000C84EA6E7D}" sibTransId="{8732ED6E-9F4C-4CDF-9473-372CB45A9CAE}"/>
    <dgm:cxn modelId="{E55017B0-EC50-494A-8616-501A0AF7A439}" type="presOf" srcId="{802BFD22-E6DA-4C83-86B5-21862F5EF771}" destId="{38BC18A2-41FF-40D9-8BEE-DF9EB962F6E6}" srcOrd="0" destOrd="0" presId="urn:microsoft.com/office/officeart/2005/8/layout/hProcess11"/>
    <dgm:cxn modelId="{CA4385BB-A1AC-4C5E-BDE1-CECBE85489EF}" srcId="{7ED40BA4-FEFF-40D3-8D8E-D8CA29811088}" destId="{C3F34430-253A-416F-A6FE-57AE3F97C86C}" srcOrd="0" destOrd="0" parTransId="{B3336A32-A93D-4A49-9797-64C351DE06B5}" sibTransId="{4A7AC7B9-8E12-4BB3-AC7F-D12CA7FA04A1}"/>
    <dgm:cxn modelId="{C511DF15-3B48-4508-8955-A339B80B7B1A}" type="presParOf" srcId="{3CF2F10C-146B-43AE-9F4B-F5F39871B66C}" destId="{3E1376F0-C3BA-49E1-8047-33AAD00AF814}" srcOrd="0" destOrd="0" presId="urn:microsoft.com/office/officeart/2005/8/layout/hProcess11"/>
    <dgm:cxn modelId="{38DD787B-5764-4924-BF15-FEEF4B7F05F0}" type="presParOf" srcId="{3CF2F10C-146B-43AE-9F4B-F5F39871B66C}" destId="{9AD0DE4B-7C0D-4499-8836-CD84E339FC4F}" srcOrd="1" destOrd="0" presId="urn:microsoft.com/office/officeart/2005/8/layout/hProcess11"/>
    <dgm:cxn modelId="{E327D0C5-E192-4566-BEA6-9AC953C40032}" type="presParOf" srcId="{9AD0DE4B-7C0D-4499-8836-CD84E339FC4F}" destId="{BACE5CFA-6926-49BC-A9C7-A9F4661EA512}" srcOrd="0" destOrd="0" presId="urn:microsoft.com/office/officeart/2005/8/layout/hProcess11"/>
    <dgm:cxn modelId="{0E2F373E-7E69-4790-8C95-D80D4B412837}" type="presParOf" srcId="{BACE5CFA-6926-49BC-A9C7-A9F4661EA512}" destId="{1E9E1023-6EC3-4AAE-B955-9420E4030C8E}" srcOrd="0" destOrd="0" presId="urn:microsoft.com/office/officeart/2005/8/layout/hProcess11"/>
    <dgm:cxn modelId="{4E156852-462C-4042-A1FC-8807FBF0A250}" type="presParOf" srcId="{BACE5CFA-6926-49BC-A9C7-A9F4661EA512}" destId="{3259D640-2FD0-4C68-9421-C9DB8619E914}" srcOrd="1" destOrd="0" presId="urn:microsoft.com/office/officeart/2005/8/layout/hProcess11"/>
    <dgm:cxn modelId="{57FDC7EF-2891-4982-8178-EE422069C0E3}" type="presParOf" srcId="{BACE5CFA-6926-49BC-A9C7-A9F4661EA512}" destId="{E82DC5D1-9213-4C15-AA77-58DB5070E137}" srcOrd="2" destOrd="0" presId="urn:microsoft.com/office/officeart/2005/8/layout/hProcess11"/>
    <dgm:cxn modelId="{B140CBF0-AB80-441C-9B04-7D6C3A43C5DE}" type="presParOf" srcId="{9AD0DE4B-7C0D-4499-8836-CD84E339FC4F}" destId="{082D94E6-1380-4CE5-A0CD-0EEB93D58F9A}" srcOrd="1" destOrd="0" presId="urn:microsoft.com/office/officeart/2005/8/layout/hProcess11"/>
    <dgm:cxn modelId="{874B5A1E-AFFE-4B1F-9E9C-AE65250A0D98}" type="presParOf" srcId="{9AD0DE4B-7C0D-4499-8836-CD84E339FC4F}" destId="{6912A654-0A45-445A-81BB-5EF5E636E469}" srcOrd="2" destOrd="0" presId="urn:microsoft.com/office/officeart/2005/8/layout/hProcess11"/>
    <dgm:cxn modelId="{776C1267-748A-4462-A8FC-EDD358648D45}" type="presParOf" srcId="{6912A654-0A45-445A-81BB-5EF5E636E469}" destId="{38BC18A2-41FF-40D9-8BEE-DF9EB962F6E6}" srcOrd="0" destOrd="0" presId="urn:microsoft.com/office/officeart/2005/8/layout/hProcess11"/>
    <dgm:cxn modelId="{72942328-1971-404D-BC16-4BEDABBEB8B7}" type="presParOf" srcId="{6912A654-0A45-445A-81BB-5EF5E636E469}" destId="{EE5C53B2-27AE-4568-82BA-006CBCA7AFD6}" srcOrd="1" destOrd="0" presId="urn:microsoft.com/office/officeart/2005/8/layout/hProcess11"/>
    <dgm:cxn modelId="{85EAA75B-00FE-47F1-9B99-03FCB417F71C}" type="presParOf" srcId="{6912A654-0A45-445A-81BB-5EF5E636E469}" destId="{AB4FBED2-23CC-4678-8368-E0CA52EB5931}" srcOrd="2" destOrd="0" presId="urn:microsoft.com/office/officeart/2005/8/layout/hProcess11"/>
    <dgm:cxn modelId="{C8F5F75F-B0E4-4432-BC74-CEDA3CAD3BFE}" type="presParOf" srcId="{9AD0DE4B-7C0D-4499-8836-CD84E339FC4F}" destId="{723B4A55-E8A5-47F4-B1ED-02B6EB6A86DF}" srcOrd="3" destOrd="0" presId="urn:microsoft.com/office/officeart/2005/8/layout/hProcess11"/>
    <dgm:cxn modelId="{3BA1FD85-2C41-48EE-B7C5-E36C95068CF3}" type="presParOf" srcId="{9AD0DE4B-7C0D-4499-8836-CD84E339FC4F}" destId="{601F0B84-260F-4F84-A903-F8384680A58D}" srcOrd="4" destOrd="0" presId="urn:microsoft.com/office/officeart/2005/8/layout/hProcess11"/>
    <dgm:cxn modelId="{4F9F5941-6218-419F-A759-8078A92DA780}" type="presParOf" srcId="{601F0B84-260F-4F84-A903-F8384680A58D}" destId="{E9C70939-F9D5-485C-8C87-2445532362F7}" srcOrd="0" destOrd="0" presId="urn:microsoft.com/office/officeart/2005/8/layout/hProcess11"/>
    <dgm:cxn modelId="{851465CA-70BC-4962-A7B3-344063CB157F}" type="presParOf" srcId="{601F0B84-260F-4F84-A903-F8384680A58D}" destId="{EB013077-832C-43F3-B8F7-96C961C59A1E}" srcOrd="1" destOrd="0" presId="urn:microsoft.com/office/officeart/2005/8/layout/hProcess11"/>
    <dgm:cxn modelId="{00D62106-51FD-4644-9A32-C8D78C9AF56C}" type="presParOf" srcId="{601F0B84-260F-4F84-A903-F8384680A58D}" destId="{59F84694-A1F8-4E27-9D98-0824173C05B2}" srcOrd="2" destOrd="0" presId="urn:microsoft.com/office/officeart/2005/8/layout/hProcess11"/>
    <dgm:cxn modelId="{52FEB590-E9D5-4EDC-B13F-A092D9E97655}" type="presParOf" srcId="{9AD0DE4B-7C0D-4499-8836-CD84E339FC4F}" destId="{C06E4957-193D-402D-98ED-9D0946460932}" srcOrd="5" destOrd="0" presId="urn:microsoft.com/office/officeart/2005/8/layout/hProcess11"/>
    <dgm:cxn modelId="{0686A02F-A13D-46FA-9BD6-DFECF4890669}" type="presParOf" srcId="{9AD0DE4B-7C0D-4499-8836-CD84E339FC4F}" destId="{EAF7D154-70E4-4036-9417-FB99E6971F1C}" srcOrd="6" destOrd="0" presId="urn:microsoft.com/office/officeart/2005/8/layout/hProcess11"/>
    <dgm:cxn modelId="{D09B6D3C-EC16-423E-818C-1DD9A72CAD03}" type="presParOf" srcId="{EAF7D154-70E4-4036-9417-FB99E6971F1C}" destId="{BD15E308-D13A-43A3-A95B-6B3AF825B21A}" srcOrd="0" destOrd="0" presId="urn:microsoft.com/office/officeart/2005/8/layout/hProcess11"/>
    <dgm:cxn modelId="{71659382-FAF7-4A37-AC77-DA977907D4D1}" type="presParOf" srcId="{EAF7D154-70E4-4036-9417-FB99E6971F1C}" destId="{C1D24505-574A-414A-BD7C-172537BC2A8D}" srcOrd="1" destOrd="0" presId="urn:microsoft.com/office/officeart/2005/8/layout/hProcess11"/>
    <dgm:cxn modelId="{3AEA65EF-DAD3-4F33-A4D3-572B3D38E628}" type="presParOf" srcId="{EAF7D154-70E4-4036-9417-FB99E6971F1C}" destId="{347ACA50-8186-4471-BF2D-D6FE1E87A5B9}" srcOrd="2" destOrd="0" presId="urn:microsoft.com/office/officeart/2005/8/layout/hProcess11"/>
    <dgm:cxn modelId="{4DAF1232-4003-4218-91AF-8024833C4A8B}" type="presParOf" srcId="{9AD0DE4B-7C0D-4499-8836-CD84E339FC4F}" destId="{2B020868-7D75-4F88-B7D9-66E62593E2DE}" srcOrd="7" destOrd="0" presId="urn:microsoft.com/office/officeart/2005/8/layout/hProcess11"/>
    <dgm:cxn modelId="{F8DB2329-AD03-4A6E-8029-BDA559E4B4D1}" type="presParOf" srcId="{9AD0DE4B-7C0D-4499-8836-CD84E339FC4F}" destId="{CF646B2C-6CAA-4EC4-9826-64B1B252C61E}" srcOrd="8" destOrd="0" presId="urn:microsoft.com/office/officeart/2005/8/layout/hProcess11"/>
    <dgm:cxn modelId="{244F8F4F-81AA-4166-B3B0-7C733F8D1047}" type="presParOf" srcId="{CF646B2C-6CAA-4EC4-9826-64B1B252C61E}" destId="{5C1E24A2-BF55-4122-BFD5-A8686166AD98}" srcOrd="0" destOrd="0" presId="urn:microsoft.com/office/officeart/2005/8/layout/hProcess11"/>
    <dgm:cxn modelId="{14D3F68C-503D-4355-AEB8-498AED656C03}" type="presParOf" srcId="{CF646B2C-6CAA-4EC4-9826-64B1B252C61E}" destId="{1F83A62E-7DE2-48C4-B8ED-71AC5AD95790}" srcOrd="1" destOrd="0" presId="urn:microsoft.com/office/officeart/2005/8/layout/hProcess11"/>
    <dgm:cxn modelId="{BF6581AD-91E9-424E-B09D-F422DCD883AA}" type="presParOf" srcId="{CF646B2C-6CAA-4EC4-9826-64B1B252C61E}" destId="{30CE3C98-0C86-48FA-94AC-D67C7761CB73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1EAE3-E134-42B3-8258-003388236553}">
      <dsp:nvSpPr>
        <dsp:cNvPr id="0" name=""/>
        <dsp:cNvSpPr/>
      </dsp:nvSpPr>
      <dsp:spPr>
        <a:xfrm rot="5400000">
          <a:off x="507673" y="1770520"/>
          <a:ext cx="1519334" cy="252813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43351-5180-4FCF-855D-61BC8C33C976}">
      <dsp:nvSpPr>
        <dsp:cNvPr id="0" name=""/>
        <dsp:cNvSpPr/>
      </dsp:nvSpPr>
      <dsp:spPr>
        <a:xfrm>
          <a:off x="254058" y="2525889"/>
          <a:ext cx="2282418" cy="2000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Quá</a:t>
          </a:r>
          <a:r>
            <a:rPr lang="en-A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AU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trình</a:t>
          </a:r>
          <a:r>
            <a:rPr lang="en-A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AU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số</a:t>
          </a:r>
          <a:r>
            <a:rPr lang="en-A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AU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hóa</a:t>
          </a:r>
          <a:r>
            <a:rPr lang="en-A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2000" kern="1200" dirty="0"/>
        </a:p>
      </dsp:txBody>
      <dsp:txXfrm>
        <a:off x="254058" y="2525889"/>
        <a:ext cx="2282418" cy="2000673"/>
      </dsp:txXfrm>
    </dsp:sp>
    <dsp:sp modelId="{081893DA-7517-40C7-9670-415B3507880B}">
      <dsp:nvSpPr>
        <dsp:cNvPr id="0" name=""/>
        <dsp:cNvSpPr/>
      </dsp:nvSpPr>
      <dsp:spPr>
        <a:xfrm>
          <a:off x="2105832" y="1584396"/>
          <a:ext cx="430644" cy="430644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C68624-1C0F-403D-B637-FFD405F71066}">
      <dsp:nvSpPr>
        <dsp:cNvPr id="0" name=""/>
        <dsp:cNvSpPr/>
      </dsp:nvSpPr>
      <dsp:spPr>
        <a:xfrm rot="5400000">
          <a:off x="3301799" y="1079111"/>
          <a:ext cx="1519334" cy="252813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38844C-A49F-41E1-B2A4-D72A7306A849}">
      <dsp:nvSpPr>
        <dsp:cNvPr id="0" name=""/>
        <dsp:cNvSpPr/>
      </dsp:nvSpPr>
      <dsp:spPr>
        <a:xfrm>
          <a:off x="3048184" y="1834480"/>
          <a:ext cx="2282418" cy="2000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Chuyển</a:t>
          </a:r>
          <a:r>
            <a:rPr lang="en-A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AU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hóa</a:t>
          </a:r>
          <a:r>
            <a:rPr lang="en-A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AU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A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AU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hoạt</a:t>
          </a:r>
          <a:r>
            <a:rPr lang="en-A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AU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động</a:t>
          </a:r>
          <a:r>
            <a:rPr lang="en-A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AU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theo</a:t>
          </a:r>
          <a:r>
            <a:rPr lang="en-A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AU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tiếp</a:t>
          </a:r>
          <a:r>
            <a:rPr lang="en-A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AU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cận</a:t>
          </a:r>
          <a:r>
            <a:rPr lang="en-A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AU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số</a:t>
          </a:r>
          <a:r>
            <a:rPr lang="en-A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2000" kern="1200" dirty="0"/>
        </a:p>
      </dsp:txBody>
      <dsp:txXfrm>
        <a:off x="3048184" y="1834480"/>
        <a:ext cx="2282418" cy="2000673"/>
      </dsp:txXfrm>
    </dsp:sp>
    <dsp:sp modelId="{BBE5F722-531F-4655-9760-0CBEAA70BFFF}">
      <dsp:nvSpPr>
        <dsp:cNvPr id="0" name=""/>
        <dsp:cNvSpPr/>
      </dsp:nvSpPr>
      <dsp:spPr>
        <a:xfrm>
          <a:off x="4899957" y="892986"/>
          <a:ext cx="430644" cy="430644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C32B29-BBC4-47A7-802E-95207FE5EF82}">
      <dsp:nvSpPr>
        <dsp:cNvPr id="0" name=""/>
        <dsp:cNvSpPr/>
      </dsp:nvSpPr>
      <dsp:spPr>
        <a:xfrm rot="5400000">
          <a:off x="6095925" y="387702"/>
          <a:ext cx="1519334" cy="252813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D6660D-516D-4F72-97BC-B45662F77A49}">
      <dsp:nvSpPr>
        <dsp:cNvPr id="0" name=""/>
        <dsp:cNvSpPr/>
      </dsp:nvSpPr>
      <dsp:spPr>
        <a:xfrm>
          <a:off x="5842310" y="1143070"/>
          <a:ext cx="2282418" cy="2000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Thay</a:t>
          </a:r>
          <a:r>
            <a:rPr lang="en-A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AU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đổi</a:t>
          </a:r>
          <a:r>
            <a:rPr lang="en-A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AU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A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AU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hình</a:t>
          </a:r>
          <a:r>
            <a:rPr lang="en-A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AU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thái</a:t>
          </a:r>
          <a:r>
            <a:rPr lang="en-A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AU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mô</a:t>
          </a:r>
          <a:r>
            <a:rPr lang="en-A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AU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hình</a:t>
          </a:r>
          <a:r>
            <a:rPr lang="en-A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AU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hoạt</a:t>
          </a:r>
          <a:r>
            <a:rPr lang="en-A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AU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động</a:t>
          </a:r>
          <a:endParaRPr lang="en-US" sz="2000" kern="1200" dirty="0"/>
        </a:p>
      </dsp:txBody>
      <dsp:txXfrm>
        <a:off x="5842310" y="1143070"/>
        <a:ext cx="2282418" cy="20006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1376F0-C3BA-49E1-8047-33AAD00AF814}">
      <dsp:nvSpPr>
        <dsp:cNvPr id="0" name=""/>
        <dsp:cNvSpPr/>
      </dsp:nvSpPr>
      <dsp:spPr>
        <a:xfrm>
          <a:off x="0" y="1801045"/>
          <a:ext cx="7395208" cy="647562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9E1023-6EC3-4AAE-B955-9420E4030C8E}">
      <dsp:nvSpPr>
        <dsp:cNvPr id="0" name=""/>
        <dsp:cNvSpPr/>
      </dsp:nvSpPr>
      <dsp:spPr>
        <a:xfrm>
          <a:off x="2924" y="0"/>
          <a:ext cx="1278815" cy="1699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/>
            <a:t>Sự sẵn sàng đánh giá</a:t>
          </a:r>
        </a:p>
      </dsp:txBody>
      <dsp:txXfrm>
        <a:off x="2924" y="0"/>
        <a:ext cx="1278815" cy="1699861"/>
      </dsp:txXfrm>
    </dsp:sp>
    <dsp:sp modelId="{3259D640-2FD0-4C68-9421-C9DB8619E914}">
      <dsp:nvSpPr>
        <dsp:cNvPr id="0" name=""/>
        <dsp:cNvSpPr/>
      </dsp:nvSpPr>
      <dsp:spPr>
        <a:xfrm>
          <a:off x="429849" y="1912344"/>
          <a:ext cx="424965" cy="4249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BC18A2-41FF-40D9-8BEE-DF9EB962F6E6}">
      <dsp:nvSpPr>
        <dsp:cNvPr id="0" name=""/>
        <dsp:cNvSpPr/>
      </dsp:nvSpPr>
      <dsp:spPr>
        <a:xfrm>
          <a:off x="1345680" y="2549792"/>
          <a:ext cx="1278815" cy="1699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/>
            <a:t>Sự sẵn sàng của đơn vị</a:t>
          </a:r>
        </a:p>
      </dsp:txBody>
      <dsp:txXfrm>
        <a:off x="1345680" y="2549792"/>
        <a:ext cx="1278815" cy="1699861"/>
      </dsp:txXfrm>
    </dsp:sp>
    <dsp:sp modelId="{EE5C53B2-27AE-4568-82BA-006CBCA7AFD6}">
      <dsp:nvSpPr>
        <dsp:cNvPr id="0" name=""/>
        <dsp:cNvSpPr/>
      </dsp:nvSpPr>
      <dsp:spPr>
        <a:xfrm>
          <a:off x="1772605" y="1912344"/>
          <a:ext cx="424965" cy="4249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C70939-F9D5-485C-8C87-2445532362F7}">
      <dsp:nvSpPr>
        <dsp:cNvPr id="0" name=""/>
        <dsp:cNvSpPr/>
      </dsp:nvSpPr>
      <dsp:spPr>
        <a:xfrm>
          <a:off x="2688436" y="0"/>
          <a:ext cx="1278815" cy="1699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/>
            <a:t>Sự sẵn sàng về công nghệ</a:t>
          </a:r>
        </a:p>
      </dsp:txBody>
      <dsp:txXfrm>
        <a:off x="2688436" y="0"/>
        <a:ext cx="1278815" cy="1699861"/>
      </dsp:txXfrm>
    </dsp:sp>
    <dsp:sp modelId="{EB013077-832C-43F3-B8F7-96C961C59A1E}">
      <dsp:nvSpPr>
        <dsp:cNvPr id="0" name=""/>
        <dsp:cNvSpPr/>
      </dsp:nvSpPr>
      <dsp:spPr>
        <a:xfrm>
          <a:off x="3115361" y="1912344"/>
          <a:ext cx="424965" cy="4249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15E308-D13A-43A3-A95B-6B3AF825B21A}">
      <dsp:nvSpPr>
        <dsp:cNvPr id="0" name=""/>
        <dsp:cNvSpPr/>
      </dsp:nvSpPr>
      <dsp:spPr>
        <a:xfrm>
          <a:off x="4031192" y="2549792"/>
          <a:ext cx="1278815" cy="1699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/>
            <a:t>Sự sẵn sàng của đội ngũ</a:t>
          </a:r>
        </a:p>
      </dsp:txBody>
      <dsp:txXfrm>
        <a:off x="4031192" y="2549792"/>
        <a:ext cx="1278815" cy="1699861"/>
      </dsp:txXfrm>
    </dsp:sp>
    <dsp:sp modelId="{C1D24505-574A-414A-BD7C-172537BC2A8D}">
      <dsp:nvSpPr>
        <dsp:cNvPr id="0" name=""/>
        <dsp:cNvSpPr/>
      </dsp:nvSpPr>
      <dsp:spPr>
        <a:xfrm>
          <a:off x="4458117" y="1912344"/>
          <a:ext cx="424965" cy="4249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1E24A2-BF55-4122-BFD5-A8686166AD98}">
      <dsp:nvSpPr>
        <dsp:cNvPr id="0" name=""/>
        <dsp:cNvSpPr/>
      </dsp:nvSpPr>
      <dsp:spPr>
        <a:xfrm>
          <a:off x="5373948" y="0"/>
          <a:ext cx="1278815" cy="1699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/>
            <a:t>Thiết kế chiến lược</a:t>
          </a:r>
        </a:p>
      </dsp:txBody>
      <dsp:txXfrm>
        <a:off x="5373948" y="0"/>
        <a:ext cx="1278815" cy="1699861"/>
      </dsp:txXfrm>
    </dsp:sp>
    <dsp:sp modelId="{1F83A62E-7DE2-48C4-B8ED-71AC5AD95790}">
      <dsp:nvSpPr>
        <dsp:cNvPr id="0" name=""/>
        <dsp:cNvSpPr/>
      </dsp:nvSpPr>
      <dsp:spPr>
        <a:xfrm>
          <a:off x="5800873" y="1912344"/>
          <a:ext cx="424965" cy="4249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14F28-6BBC-4E24-B316-4B1ECA4CAF16}" type="datetimeFigureOut">
              <a:rPr lang="en-AU" smtClean="0"/>
              <a:t>12/10/2023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0E6D2F-63D2-447D-A1B6-24265AEEC5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1638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</a:t>
            </a:r>
            <a:r>
              <a:rPr lang="en-US" dirty="0" smtClean="0"/>
              <a:t>icon</a:t>
            </a:r>
            <a:r>
              <a:rPr lang="en-US" baseline="0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34C2EF-8A97-4DAF-B099-E56788364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0390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981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55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91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15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80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193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4999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</a:t>
            </a:r>
            <a:r>
              <a:rPr lang="en-US" dirty="0" smtClean="0"/>
              <a:t>icon</a:t>
            </a:r>
            <a:r>
              <a:rPr lang="en-US" baseline="0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198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14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25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C8593D-7C47-471E-A8DF-97AC4FFD13F5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10/12/2023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D71E3-7D81-4C24-B9D8-6B108755C64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662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390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C8593D-7C47-471E-A8DF-97AC4FFD13F5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10/12/2023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D71E3-7D81-4C24-B9D8-6B108755C64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586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C8593D-7C47-471E-A8DF-97AC4FFD13F5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10/12/2023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D71E3-7D81-4C24-B9D8-6B108755C64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029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C8593D-7C47-471E-A8DF-97AC4FFD13F5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10/12/2023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D71E3-7D81-4C24-B9D8-6B108755C64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801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C8593D-7C47-471E-A8DF-97AC4FFD13F5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10/12/2023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D71E3-7D81-4C24-B9D8-6B108755C64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600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C8593D-7C47-471E-A8DF-97AC4FFD13F5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10/12/2023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D71E3-7D81-4C24-B9D8-6B108755C64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399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11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C8593D-7C47-471E-A8DF-97AC4FFD13F5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10/12/2023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D71E3-7D81-4C24-B9D8-6B108755C64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139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106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389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Picture Placeholder 8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Picture Placeholder 20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68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C8593D-7C47-471E-A8DF-97AC4FFD13F5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10/12/2023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D71E3-7D81-4C24-B9D8-6B108755C64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11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C8593D-7C47-471E-A8DF-97AC4FFD13F5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10/12/2023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D71E3-7D81-4C24-B9D8-6B108755C64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309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C8593D-7C47-471E-A8DF-97AC4FFD13F5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10/12/2023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D71E3-7D81-4C24-B9D8-6B108755C64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507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svg"/><Relationship Id="rId13" Type="http://schemas.openxmlformats.org/officeDocument/2006/relationships/image" Target="../media/image31.png"/><Relationship Id="rId18" Type="http://schemas.openxmlformats.org/officeDocument/2006/relationships/image" Target="../media/image180.svg"/><Relationship Id="rId3" Type="http://schemas.openxmlformats.org/officeDocument/2006/relationships/image" Target="../media/image27.png"/><Relationship Id="rId7" Type="http://schemas.openxmlformats.org/officeDocument/2006/relationships/image" Target="../media/image28.png"/><Relationship Id="rId12" Type="http://schemas.openxmlformats.org/officeDocument/2006/relationships/image" Target="../media/image120.sv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0.svg"/><Relationship Id="rId20" Type="http://schemas.openxmlformats.org/officeDocument/2006/relationships/image" Target="../media/image20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svg"/><Relationship Id="rId11" Type="http://schemas.openxmlformats.org/officeDocument/2006/relationships/image" Target="../media/image30.png"/><Relationship Id="rId15" Type="http://schemas.openxmlformats.org/officeDocument/2006/relationships/image" Target="../media/image32.png"/><Relationship Id="rId10" Type="http://schemas.openxmlformats.org/officeDocument/2006/relationships/image" Target="../media/image100.svg"/><Relationship Id="rId19" Type="http://schemas.openxmlformats.org/officeDocument/2006/relationships/image" Target="../media/image34.png"/><Relationship Id="rId9" Type="http://schemas.openxmlformats.org/officeDocument/2006/relationships/image" Target="../media/image29.png"/><Relationship Id="rId14" Type="http://schemas.openxmlformats.org/officeDocument/2006/relationships/image" Target="../media/image14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svg"/><Relationship Id="rId3" Type="http://schemas.openxmlformats.org/officeDocument/2006/relationships/image" Target="../media/image35.png"/><Relationship Id="rId7" Type="http://schemas.openxmlformats.org/officeDocument/2006/relationships/image" Target="../media/image31.png"/><Relationship Id="rId12" Type="http://schemas.openxmlformats.org/officeDocument/2006/relationships/image" Target="../media/image121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svg"/><Relationship Id="rId11" Type="http://schemas.openxmlformats.org/officeDocument/2006/relationships/image" Target="../media/image34.png"/><Relationship Id="rId5" Type="http://schemas.openxmlformats.org/officeDocument/2006/relationships/image" Target="../media/image36.png"/><Relationship Id="rId10" Type="http://schemas.openxmlformats.org/officeDocument/2006/relationships/image" Target="../media/image101.svg"/><Relationship Id="rId4" Type="http://schemas.openxmlformats.org/officeDocument/2006/relationships/image" Target="../media/image40.svg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svg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12" Type="http://schemas.openxmlformats.org/officeDocument/2006/relationships/image" Target="../media/image122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svg"/><Relationship Id="rId11" Type="http://schemas.openxmlformats.org/officeDocument/2006/relationships/image" Target="../media/image44.png"/><Relationship Id="rId5" Type="http://schemas.openxmlformats.org/officeDocument/2006/relationships/image" Target="../media/image41.png"/><Relationship Id="rId10" Type="http://schemas.openxmlformats.org/officeDocument/2006/relationships/image" Target="../media/image102.svg"/><Relationship Id="rId4" Type="http://schemas.openxmlformats.org/officeDocument/2006/relationships/image" Target="../media/image41.svg"/><Relationship Id="rId9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svg"/><Relationship Id="rId5" Type="http://schemas.openxmlformats.org/officeDocument/2006/relationships/image" Target="../media/image46.png"/><Relationship Id="rId4" Type="http://schemas.openxmlformats.org/officeDocument/2006/relationships/image" Target="../media/image3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20.png"/><Relationship Id="rId18" Type="http://schemas.openxmlformats.org/officeDocument/2006/relationships/image" Target="../media/image18.sv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image" Target="../media/image12.sv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sv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21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18.png"/><Relationship Id="rId1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3560" y="1803585"/>
            <a:ext cx="10573555" cy="2509213"/>
          </a:xfrm>
        </p:spPr>
        <p:txBody>
          <a:bodyPr>
            <a:noAutofit/>
          </a:bodyPr>
          <a:lstStyle/>
          <a:p>
            <a:r>
              <a:rPr lang="en-AU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NÂNG </a:t>
            </a:r>
            <a:r>
              <a:rPr lang="en-AU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 NĂNG LỰC ỨNG DỤNG CÔNG NGHỆ SỐ TRONG QUẢN LÍ, NUÔI DƯỠNG, CHĂM SÓC, GIÁO DỤC TRẺ MẦM NON</a:t>
            </a:r>
            <a:r>
              <a:rPr lang="en-AU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AU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AU" sz="3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88077" y="1093772"/>
            <a:ext cx="49645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CHUYÊN ĐỀ </a:t>
            </a:r>
            <a:endParaRPr lang="en-A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46513" y="3893841"/>
            <a:ext cx="6156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A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A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A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AU" sz="24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A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A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endParaRPr lang="en-AU" sz="24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5343" y="5098631"/>
            <a:ext cx="7570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Phụng</a:t>
            </a:r>
            <a:r>
              <a:rPr lang="en-A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A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AU" sz="28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A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08 </a:t>
            </a:r>
            <a:r>
              <a:rPr lang="en-AU" sz="28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A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AU" sz="28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A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2023</a:t>
            </a:r>
            <a:endParaRPr lang="en-AU" sz="28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22337" y="154631"/>
            <a:ext cx="60960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UBND HUYỆN VĂN GIANG</a:t>
            </a:r>
          </a:p>
          <a:p>
            <a:pPr algn="ctr">
              <a:spcBef>
                <a:spcPct val="2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TRƯỜNG MẦM NON PHỤNG CÔNG</a:t>
            </a:r>
          </a:p>
        </p:txBody>
      </p:sp>
    </p:spTree>
    <p:extLst>
      <p:ext uri="{BB962C8B-B14F-4D97-AF65-F5344CB8AC3E}">
        <p14:creationId xmlns:p14="http://schemas.microsoft.com/office/powerpoint/2010/main" val="572652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Freeform: Shape 110">
            <a:extLst>
              <a:ext uri="{FF2B5EF4-FFF2-40B4-BE49-F238E27FC236}">
                <a16:creationId xmlns="" xmlns:a16="http://schemas.microsoft.com/office/drawing/2014/main" id="{68B9B84F-3C08-4324-B2EA-F3F5EC5C2A91}"/>
              </a:ext>
            </a:extLst>
          </p:cNvPr>
          <p:cNvSpPr/>
          <p:nvPr/>
        </p:nvSpPr>
        <p:spPr>
          <a:xfrm>
            <a:off x="4661640" y="2165325"/>
            <a:ext cx="2868720" cy="2868720"/>
          </a:xfrm>
          <a:custGeom>
            <a:avLst/>
            <a:gdLst>
              <a:gd name="connsiteX0" fmla="*/ 1434361 w 2868720"/>
              <a:gd name="connsiteY0" fmla="*/ 0 h 2868720"/>
              <a:gd name="connsiteX1" fmla="*/ 2448607 w 2868720"/>
              <a:gd name="connsiteY1" fmla="*/ 420114 h 2868720"/>
              <a:gd name="connsiteX2" fmla="*/ 2448605 w 2868720"/>
              <a:gd name="connsiteY2" fmla="*/ 2448605 h 2868720"/>
              <a:gd name="connsiteX3" fmla="*/ 420114 w 2868720"/>
              <a:gd name="connsiteY3" fmla="*/ 2448607 h 2868720"/>
              <a:gd name="connsiteX4" fmla="*/ 420115 w 2868720"/>
              <a:gd name="connsiteY4" fmla="*/ 420115 h 2868720"/>
              <a:gd name="connsiteX5" fmla="*/ 1434361 w 2868720"/>
              <a:gd name="connsiteY5" fmla="*/ 0 h 286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68720" h="2868720">
                <a:moveTo>
                  <a:pt x="1434361" y="0"/>
                </a:moveTo>
                <a:cubicBezTo>
                  <a:pt x="1801446" y="0"/>
                  <a:pt x="2168531" y="140038"/>
                  <a:pt x="2448607" y="420114"/>
                </a:cubicBezTo>
                <a:cubicBezTo>
                  <a:pt x="3008759" y="980266"/>
                  <a:pt x="3008758" y="1888452"/>
                  <a:pt x="2448605" y="2448605"/>
                </a:cubicBezTo>
                <a:cubicBezTo>
                  <a:pt x="1888452" y="3008758"/>
                  <a:pt x="980266" y="3008759"/>
                  <a:pt x="420114" y="2448607"/>
                </a:cubicBezTo>
                <a:cubicBezTo>
                  <a:pt x="-140038" y="1888454"/>
                  <a:pt x="-140038" y="980268"/>
                  <a:pt x="420115" y="420115"/>
                </a:cubicBezTo>
                <a:cubicBezTo>
                  <a:pt x="700192" y="140039"/>
                  <a:pt x="1067277" y="0"/>
                  <a:pt x="1434361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8100" tIns="38100" rIns="38100" bIns="38100" anchor="ctr">
            <a:noAutofit/>
          </a:bodyPr>
          <a:lstStyle/>
          <a:p>
            <a:endParaRPr lang="en-US" sz="30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2BFAE1-45D3-4B3B-81D2-0BF25FA8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566" y="117908"/>
            <a:ext cx="10364451" cy="1596177"/>
          </a:xfrm>
        </p:spPr>
        <p:txBody>
          <a:bodyPr>
            <a:normAutofit/>
          </a:bodyPr>
          <a:lstStyle/>
          <a:p>
            <a:r>
              <a:rPr lang="vi-VN" sz="2200" b="1" dirty="0">
                <a:solidFill>
                  <a:srgbClr val="0070C0"/>
                </a:solidFill>
                <a:latin typeface="+mn-lt"/>
              </a:rPr>
              <a:t>Định hướng ứng dụng công nghệ số trong quản lí, nuôi dưỡng và </a:t>
            </a:r>
            <a:r>
              <a:rPr lang="vi-VN" sz="2200" b="1" dirty="0" smtClean="0">
                <a:solidFill>
                  <a:srgbClr val="0070C0"/>
                </a:solidFill>
                <a:latin typeface="+mn-lt"/>
              </a:rPr>
              <a:t>chăm</a:t>
            </a:r>
            <a:r>
              <a:rPr lang="en-AU" sz="22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vi-VN" sz="2200" b="1" dirty="0" smtClean="0">
                <a:solidFill>
                  <a:srgbClr val="0070C0"/>
                </a:solidFill>
                <a:latin typeface="+mn-lt"/>
              </a:rPr>
              <a:t>sóc </a:t>
            </a:r>
            <a:r>
              <a:rPr lang="vi-VN" sz="2200" b="1" dirty="0">
                <a:solidFill>
                  <a:srgbClr val="0070C0"/>
                </a:solidFill>
                <a:latin typeface="+mn-lt"/>
              </a:rPr>
              <a:t>trẻ</a:t>
            </a:r>
            <a:r>
              <a:rPr lang="vi-VN" sz="2200" dirty="0">
                <a:solidFill>
                  <a:srgbClr val="0070C0"/>
                </a:solidFill>
                <a:latin typeface="+mn-lt"/>
              </a:rPr>
              <a:t> </a:t>
            </a:r>
            <a:r>
              <a:rPr lang="vi-VN" dirty="0"/>
              <a:t/>
            </a:r>
            <a:br>
              <a:rPr lang="vi-VN" dirty="0"/>
            </a:br>
            <a:endParaRPr lang="en-US" dirty="0"/>
          </a:p>
        </p:txBody>
      </p:sp>
      <p:sp>
        <p:nvSpPr>
          <p:cNvPr id="4" name="Shape">
            <a:extLst>
              <a:ext uri="{FF2B5EF4-FFF2-40B4-BE49-F238E27FC236}">
                <a16:creationId xmlns="" xmlns:a16="http://schemas.microsoft.com/office/drawing/2014/main" id="{86A5943C-C11B-0D4F-AB87-D55DAAEF6071}"/>
              </a:ext>
            </a:extLst>
          </p:cNvPr>
          <p:cNvSpPr/>
          <p:nvPr/>
        </p:nvSpPr>
        <p:spPr>
          <a:xfrm rot="1800000">
            <a:off x="5272891" y="2181733"/>
            <a:ext cx="739464" cy="7399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0" h="21454" extrusionOk="0">
                <a:moveTo>
                  <a:pt x="16624" y="16624"/>
                </a:moveTo>
                <a:cubicBezTo>
                  <a:pt x="15254" y="17994"/>
                  <a:pt x="13803" y="19041"/>
                  <a:pt x="12191" y="19928"/>
                </a:cubicBezTo>
                <a:cubicBezTo>
                  <a:pt x="10660" y="20734"/>
                  <a:pt x="9209" y="21218"/>
                  <a:pt x="7677" y="21379"/>
                </a:cubicBezTo>
                <a:cubicBezTo>
                  <a:pt x="6227" y="21540"/>
                  <a:pt x="4937" y="21459"/>
                  <a:pt x="3809" y="20976"/>
                </a:cubicBezTo>
                <a:cubicBezTo>
                  <a:pt x="2680" y="20573"/>
                  <a:pt x="1713" y="19847"/>
                  <a:pt x="1068" y="18800"/>
                </a:cubicBezTo>
                <a:cubicBezTo>
                  <a:pt x="424" y="17833"/>
                  <a:pt x="101" y="16785"/>
                  <a:pt x="21" y="15495"/>
                </a:cubicBezTo>
                <a:cubicBezTo>
                  <a:pt x="-60" y="14367"/>
                  <a:pt x="101" y="13158"/>
                  <a:pt x="504" y="11868"/>
                </a:cubicBezTo>
                <a:cubicBezTo>
                  <a:pt x="827" y="10659"/>
                  <a:pt x="1391" y="9450"/>
                  <a:pt x="2116" y="8241"/>
                </a:cubicBezTo>
                <a:lnTo>
                  <a:pt x="2116" y="8241"/>
                </a:lnTo>
                <a:cubicBezTo>
                  <a:pt x="3567" y="5824"/>
                  <a:pt x="5824" y="3647"/>
                  <a:pt x="8241" y="2116"/>
                </a:cubicBezTo>
                <a:cubicBezTo>
                  <a:pt x="9450" y="1391"/>
                  <a:pt x="10659" y="827"/>
                  <a:pt x="11868" y="504"/>
                </a:cubicBezTo>
                <a:cubicBezTo>
                  <a:pt x="13158" y="101"/>
                  <a:pt x="14367" y="-60"/>
                  <a:pt x="15495" y="21"/>
                </a:cubicBezTo>
                <a:cubicBezTo>
                  <a:pt x="16785" y="101"/>
                  <a:pt x="17833" y="504"/>
                  <a:pt x="18800" y="1068"/>
                </a:cubicBezTo>
                <a:cubicBezTo>
                  <a:pt x="19767" y="1713"/>
                  <a:pt x="20492" y="2680"/>
                  <a:pt x="20976" y="3809"/>
                </a:cubicBezTo>
                <a:cubicBezTo>
                  <a:pt x="21379" y="4937"/>
                  <a:pt x="21540" y="6227"/>
                  <a:pt x="21379" y="7677"/>
                </a:cubicBezTo>
                <a:cubicBezTo>
                  <a:pt x="21218" y="9128"/>
                  <a:pt x="20734" y="10659"/>
                  <a:pt x="19928" y="12191"/>
                </a:cubicBezTo>
                <a:cubicBezTo>
                  <a:pt x="19042" y="13803"/>
                  <a:pt x="17913" y="15334"/>
                  <a:pt x="16624" y="16624"/>
                </a:cubicBezTo>
                <a:close/>
                <a:moveTo>
                  <a:pt x="2842" y="8725"/>
                </a:moveTo>
                <a:lnTo>
                  <a:pt x="2842" y="8725"/>
                </a:lnTo>
                <a:cubicBezTo>
                  <a:pt x="2116" y="9853"/>
                  <a:pt x="1633" y="10982"/>
                  <a:pt x="1310" y="12191"/>
                </a:cubicBezTo>
                <a:cubicBezTo>
                  <a:pt x="988" y="13400"/>
                  <a:pt x="827" y="14447"/>
                  <a:pt x="907" y="15495"/>
                </a:cubicBezTo>
                <a:cubicBezTo>
                  <a:pt x="988" y="16624"/>
                  <a:pt x="1310" y="17510"/>
                  <a:pt x="1794" y="18316"/>
                </a:cubicBezTo>
                <a:cubicBezTo>
                  <a:pt x="2358" y="19122"/>
                  <a:pt x="3164" y="19767"/>
                  <a:pt x="4051" y="20089"/>
                </a:cubicBezTo>
                <a:cubicBezTo>
                  <a:pt x="5018" y="20492"/>
                  <a:pt x="6227" y="20573"/>
                  <a:pt x="7516" y="20412"/>
                </a:cubicBezTo>
                <a:cubicBezTo>
                  <a:pt x="8886" y="20250"/>
                  <a:pt x="10257" y="19767"/>
                  <a:pt x="11707" y="19041"/>
                </a:cubicBezTo>
                <a:cubicBezTo>
                  <a:pt x="13239" y="18236"/>
                  <a:pt x="14609" y="17188"/>
                  <a:pt x="15898" y="15898"/>
                </a:cubicBezTo>
                <a:cubicBezTo>
                  <a:pt x="17188" y="14609"/>
                  <a:pt x="18236" y="13158"/>
                  <a:pt x="19042" y="11707"/>
                </a:cubicBezTo>
                <a:cubicBezTo>
                  <a:pt x="19767" y="10256"/>
                  <a:pt x="20251" y="8886"/>
                  <a:pt x="20412" y="7516"/>
                </a:cubicBezTo>
                <a:cubicBezTo>
                  <a:pt x="20573" y="6227"/>
                  <a:pt x="20492" y="5098"/>
                  <a:pt x="20089" y="4050"/>
                </a:cubicBezTo>
                <a:cubicBezTo>
                  <a:pt x="19686" y="3083"/>
                  <a:pt x="19122" y="2277"/>
                  <a:pt x="18316" y="1794"/>
                </a:cubicBezTo>
                <a:cubicBezTo>
                  <a:pt x="17510" y="1230"/>
                  <a:pt x="16543" y="988"/>
                  <a:pt x="15495" y="907"/>
                </a:cubicBezTo>
                <a:cubicBezTo>
                  <a:pt x="14448" y="827"/>
                  <a:pt x="13319" y="988"/>
                  <a:pt x="12191" y="1310"/>
                </a:cubicBezTo>
                <a:cubicBezTo>
                  <a:pt x="11063" y="1633"/>
                  <a:pt x="9854" y="2197"/>
                  <a:pt x="8725" y="2842"/>
                </a:cubicBezTo>
                <a:cubicBezTo>
                  <a:pt x="6388" y="4373"/>
                  <a:pt x="4292" y="6468"/>
                  <a:pt x="2842" y="8725"/>
                </a:cubicBez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" name="Shape">
            <a:extLst>
              <a:ext uri="{FF2B5EF4-FFF2-40B4-BE49-F238E27FC236}">
                <a16:creationId xmlns="" xmlns:a16="http://schemas.microsoft.com/office/drawing/2014/main" id="{0CEFFB8A-991E-2447-87E0-33BE54A2B76C}"/>
              </a:ext>
            </a:extLst>
          </p:cNvPr>
          <p:cNvSpPr/>
          <p:nvPr/>
        </p:nvSpPr>
        <p:spPr>
          <a:xfrm rot="1800000">
            <a:off x="6082327" y="2250161"/>
            <a:ext cx="873061" cy="5804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1" h="21175" extrusionOk="0">
                <a:moveTo>
                  <a:pt x="11148" y="21097"/>
                </a:moveTo>
                <a:cubicBezTo>
                  <a:pt x="9513" y="21300"/>
                  <a:pt x="7946" y="21097"/>
                  <a:pt x="6515" y="20590"/>
                </a:cubicBezTo>
                <a:cubicBezTo>
                  <a:pt x="5084" y="20083"/>
                  <a:pt x="3857" y="19373"/>
                  <a:pt x="2835" y="18258"/>
                </a:cubicBezTo>
                <a:cubicBezTo>
                  <a:pt x="1813" y="17244"/>
                  <a:pt x="1063" y="16027"/>
                  <a:pt x="586" y="14708"/>
                </a:cubicBezTo>
                <a:cubicBezTo>
                  <a:pt x="109" y="13390"/>
                  <a:pt x="-95" y="11869"/>
                  <a:pt x="41" y="10449"/>
                </a:cubicBezTo>
                <a:cubicBezTo>
                  <a:pt x="177" y="9030"/>
                  <a:pt x="518" y="7711"/>
                  <a:pt x="1200" y="6393"/>
                </a:cubicBezTo>
                <a:cubicBezTo>
                  <a:pt x="1813" y="5277"/>
                  <a:pt x="2562" y="4162"/>
                  <a:pt x="3516" y="3249"/>
                </a:cubicBezTo>
                <a:cubicBezTo>
                  <a:pt x="4402" y="2337"/>
                  <a:pt x="5424" y="1627"/>
                  <a:pt x="6583" y="1120"/>
                </a:cubicBezTo>
                <a:lnTo>
                  <a:pt x="6583" y="1120"/>
                </a:lnTo>
                <a:cubicBezTo>
                  <a:pt x="8899" y="4"/>
                  <a:pt x="11489" y="-300"/>
                  <a:pt x="13873" y="308"/>
                </a:cubicBezTo>
                <a:cubicBezTo>
                  <a:pt x="15032" y="613"/>
                  <a:pt x="16122" y="1018"/>
                  <a:pt x="17144" y="1728"/>
                </a:cubicBezTo>
                <a:cubicBezTo>
                  <a:pt x="18166" y="2438"/>
                  <a:pt x="19052" y="3249"/>
                  <a:pt x="19733" y="4263"/>
                </a:cubicBezTo>
                <a:cubicBezTo>
                  <a:pt x="20483" y="5379"/>
                  <a:pt x="21028" y="6596"/>
                  <a:pt x="21232" y="8015"/>
                </a:cubicBezTo>
                <a:cubicBezTo>
                  <a:pt x="21505" y="9435"/>
                  <a:pt x="21437" y="10956"/>
                  <a:pt x="21096" y="12376"/>
                </a:cubicBezTo>
                <a:cubicBezTo>
                  <a:pt x="20755" y="13796"/>
                  <a:pt x="20142" y="15215"/>
                  <a:pt x="19188" y="16432"/>
                </a:cubicBezTo>
                <a:cubicBezTo>
                  <a:pt x="18234" y="17649"/>
                  <a:pt x="17144" y="18765"/>
                  <a:pt x="15781" y="19475"/>
                </a:cubicBezTo>
                <a:cubicBezTo>
                  <a:pt x="14282" y="20489"/>
                  <a:pt x="12715" y="20996"/>
                  <a:pt x="11148" y="21097"/>
                </a:cubicBezTo>
                <a:close/>
                <a:moveTo>
                  <a:pt x="6719" y="2337"/>
                </a:moveTo>
                <a:lnTo>
                  <a:pt x="6719" y="2337"/>
                </a:lnTo>
                <a:cubicBezTo>
                  <a:pt x="5629" y="2844"/>
                  <a:pt x="4675" y="3554"/>
                  <a:pt x="3857" y="4365"/>
                </a:cubicBezTo>
                <a:cubicBezTo>
                  <a:pt x="2971" y="5176"/>
                  <a:pt x="2290" y="6190"/>
                  <a:pt x="1745" y="7204"/>
                </a:cubicBezTo>
                <a:cubicBezTo>
                  <a:pt x="1200" y="8320"/>
                  <a:pt x="859" y="9435"/>
                  <a:pt x="791" y="10652"/>
                </a:cubicBezTo>
                <a:cubicBezTo>
                  <a:pt x="723" y="11869"/>
                  <a:pt x="859" y="13086"/>
                  <a:pt x="1268" y="14303"/>
                </a:cubicBezTo>
                <a:cubicBezTo>
                  <a:pt x="1677" y="15520"/>
                  <a:pt x="2358" y="16534"/>
                  <a:pt x="3312" y="17446"/>
                </a:cubicBezTo>
                <a:cubicBezTo>
                  <a:pt x="4266" y="18359"/>
                  <a:pt x="5424" y="19069"/>
                  <a:pt x="6719" y="19576"/>
                </a:cubicBezTo>
                <a:cubicBezTo>
                  <a:pt x="8082" y="20083"/>
                  <a:pt x="9581" y="20185"/>
                  <a:pt x="11148" y="20083"/>
                </a:cubicBezTo>
                <a:cubicBezTo>
                  <a:pt x="12715" y="19880"/>
                  <a:pt x="14146" y="19475"/>
                  <a:pt x="15441" y="18663"/>
                </a:cubicBezTo>
                <a:cubicBezTo>
                  <a:pt x="16667" y="17954"/>
                  <a:pt x="17758" y="16939"/>
                  <a:pt x="18643" y="15824"/>
                </a:cubicBezTo>
                <a:cubicBezTo>
                  <a:pt x="19461" y="14708"/>
                  <a:pt x="20006" y="13492"/>
                  <a:pt x="20347" y="12275"/>
                </a:cubicBezTo>
                <a:cubicBezTo>
                  <a:pt x="20619" y="11058"/>
                  <a:pt x="20687" y="9841"/>
                  <a:pt x="20483" y="8624"/>
                </a:cubicBezTo>
                <a:cubicBezTo>
                  <a:pt x="20279" y="7508"/>
                  <a:pt x="19802" y="6393"/>
                  <a:pt x="19188" y="5379"/>
                </a:cubicBezTo>
                <a:cubicBezTo>
                  <a:pt x="18575" y="4466"/>
                  <a:pt x="17757" y="3655"/>
                  <a:pt x="16803" y="3046"/>
                </a:cubicBezTo>
                <a:cubicBezTo>
                  <a:pt x="15850" y="2438"/>
                  <a:pt x="14827" y="1931"/>
                  <a:pt x="13737" y="1728"/>
                </a:cubicBezTo>
                <a:cubicBezTo>
                  <a:pt x="11352" y="1018"/>
                  <a:pt x="8831" y="1323"/>
                  <a:pt x="6719" y="2337"/>
                </a:cubicBez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6" name="Shape">
            <a:extLst>
              <a:ext uri="{FF2B5EF4-FFF2-40B4-BE49-F238E27FC236}">
                <a16:creationId xmlns="" xmlns:a16="http://schemas.microsoft.com/office/drawing/2014/main" id="{D25F9514-C7BE-684C-8ADF-C1C18C9C6AF1}"/>
              </a:ext>
            </a:extLst>
          </p:cNvPr>
          <p:cNvSpPr/>
          <p:nvPr/>
        </p:nvSpPr>
        <p:spPr>
          <a:xfrm rot="1800000">
            <a:off x="4681031" y="3668036"/>
            <a:ext cx="739932" cy="7394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4" h="21440" extrusionOk="0">
                <a:moveTo>
                  <a:pt x="16624" y="4817"/>
                </a:moveTo>
                <a:cubicBezTo>
                  <a:pt x="17994" y="6188"/>
                  <a:pt x="19041" y="7638"/>
                  <a:pt x="19928" y="9250"/>
                </a:cubicBezTo>
                <a:cubicBezTo>
                  <a:pt x="20734" y="10782"/>
                  <a:pt x="21218" y="12232"/>
                  <a:pt x="21379" y="13764"/>
                </a:cubicBezTo>
                <a:cubicBezTo>
                  <a:pt x="21540" y="15214"/>
                  <a:pt x="21459" y="16504"/>
                  <a:pt x="20976" y="17632"/>
                </a:cubicBezTo>
                <a:cubicBezTo>
                  <a:pt x="20573" y="18761"/>
                  <a:pt x="19847" y="19728"/>
                  <a:pt x="18800" y="20373"/>
                </a:cubicBezTo>
                <a:cubicBezTo>
                  <a:pt x="17833" y="21017"/>
                  <a:pt x="16785" y="21340"/>
                  <a:pt x="15495" y="21420"/>
                </a:cubicBezTo>
                <a:cubicBezTo>
                  <a:pt x="14367" y="21501"/>
                  <a:pt x="13158" y="21340"/>
                  <a:pt x="11868" y="20937"/>
                </a:cubicBezTo>
                <a:cubicBezTo>
                  <a:pt x="10659" y="20614"/>
                  <a:pt x="9450" y="20050"/>
                  <a:pt x="8241" y="19325"/>
                </a:cubicBezTo>
                <a:lnTo>
                  <a:pt x="8241" y="19325"/>
                </a:lnTo>
                <a:cubicBezTo>
                  <a:pt x="5824" y="17874"/>
                  <a:pt x="3647" y="15617"/>
                  <a:pt x="2116" y="13200"/>
                </a:cubicBezTo>
                <a:cubicBezTo>
                  <a:pt x="1391" y="11991"/>
                  <a:pt x="827" y="10782"/>
                  <a:pt x="504" y="9573"/>
                </a:cubicBezTo>
                <a:cubicBezTo>
                  <a:pt x="101" y="8283"/>
                  <a:pt x="-60" y="7074"/>
                  <a:pt x="21" y="5946"/>
                </a:cubicBezTo>
                <a:cubicBezTo>
                  <a:pt x="101" y="4656"/>
                  <a:pt x="504" y="3608"/>
                  <a:pt x="1068" y="2641"/>
                </a:cubicBezTo>
                <a:cubicBezTo>
                  <a:pt x="1713" y="1674"/>
                  <a:pt x="2680" y="949"/>
                  <a:pt x="3809" y="465"/>
                </a:cubicBezTo>
                <a:cubicBezTo>
                  <a:pt x="4937" y="62"/>
                  <a:pt x="6227" y="-99"/>
                  <a:pt x="7677" y="62"/>
                </a:cubicBezTo>
                <a:cubicBezTo>
                  <a:pt x="9128" y="223"/>
                  <a:pt x="10660" y="707"/>
                  <a:pt x="12191" y="1513"/>
                </a:cubicBezTo>
                <a:cubicBezTo>
                  <a:pt x="13803" y="2400"/>
                  <a:pt x="15334" y="3528"/>
                  <a:pt x="16624" y="4817"/>
                </a:cubicBezTo>
                <a:close/>
                <a:moveTo>
                  <a:pt x="8725" y="18600"/>
                </a:moveTo>
                <a:lnTo>
                  <a:pt x="8725" y="18600"/>
                </a:lnTo>
                <a:cubicBezTo>
                  <a:pt x="9853" y="19325"/>
                  <a:pt x="10982" y="19808"/>
                  <a:pt x="12191" y="20131"/>
                </a:cubicBezTo>
                <a:cubicBezTo>
                  <a:pt x="13400" y="20453"/>
                  <a:pt x="14447" y="20614"/>
                  <a:pt x="15495" y="20534"/>
                </a:cubicBezTo>
                <a:cubicBezTo>
                  <a:pt x="16624" y="20453"/>
                  <a:pt x="17510" y="20131"/>
                  <a:pt x="18316" y="19647"/>
                </a:cubicBezTo>
                <a:cubicBezTo>
                  <a:pt x="19122" y="19083"/>
                  <a:pt x="19767" y="18277"/>
                  <a:pt x="20089" y="17391"/>
                </a:cubicBezTo>
                <a:cubicBezTo>
                  <a:pt x="20492" y="16423"/>
                  <a:pt x="20573" y="15214"/>
                  <a:pt x="20412" y="13925"/>
                </a:cubicBezTo>
                <a:cubicBezTo>
                  <a:pt x="20250" y="12555"/>
                  <a:pt x="19767" y="11185"/>
                  <a:pt x="19041" y="9734"/>
                </a:cubicBezTo>
                <a:cubicBezTo>
                  <a:pt x="18236" y="8203"/>
                  <a:pt x="17188" y="6832"/>
                  <a:pt x="15898" y="5543"/>
                </a:cubicBezTo>
                <a:cubicBezTo>
                  <a:pt x="14609" y="4253"/>
                  <a:pt x="13158" y="3206"/>
                  <a:pt x="11707" y="2400"/>
                </a:cubicBezTo>
                <a:cubicBezTo>
                  <a:pt x="10256" y="1674"/>
                  <a:pt x="8886" y="1191"/>
                  <a:pt x="7516" y="1029"/>
                </a:cubicBezTo>
                <a:cubicBezTo>
                  <a:pt x="6227" y="868"/>
                  <a:pt x="5098" y="949"/>
                  <a:pt x="4050" y="1352"/>
                </a:cubicBezTo>
                <a:cubicBezTo>
                  <a:pt x="3083" y="1755"/>
                  <a:pt x="2277" y="2319"/>
                  <a:pt x="1794" y="3125"/>
                </a:cubicBezTo>
                <a:cubicBezTo>
                  <a:pt x="1229" y="3931"/>
                  <a:pt x="988" y="4898"/>
                  <a:pt x="907" y="5946"/>
                </a:cubicBezTo>
                <a:cubicBezTo>
                  <a:pt x="826" y="6994"/>
                  <a:pt x="988" y="8122"/>
                  <a:pt x="1310" y="9250"/>
                </a:cubicBezTo>
                <a:cubicBezTo>
                  <a:pt x="1632" y="10379"/>
                  <a:pt x="2197" y="11588"/>
                  <a:pt x="2841" y="12716"/>
                </a:cubicBezTo>
                <a:cubicBezTo>
                  <a:pt x="4373" y="15053"/>
                  <a:pt x="6468" y="17149"/>
                  <a:pt x="8725" y="18600"/>
                </a:cubicBez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" name="Shape">
            <a:extLst>
              <a:ext uri="{FF2B5EF4-FFF2-40B4-BE49-F238E27FC236}">
                <a16:creationId xmlns="" xmlns:a16="http://schemas.microsoft.com/office/drawing/2014/main" id="{8CBF715E-F978-9549-9618-AAC1E0ABCEEB}"/>
              </a:ext>
            </a:extLst>
          </p:cNvPr>
          <p:cNvSpPr/>
          <p:nvPr/>
        </p:nvSpPr>
        <p:spPr>
          <a:xfrm rot="1800000">
            <a:off x="4741076" y="2737125"/>
            <a:ext cx="578200" cy="872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4" h="21379" extrusionOk="0">
                <a:moveTo>
                  <a:pt x="21394" y="10656"/>
                </a:moveTo>
                <a:cubicBezTo>
                  <a:pt x="21394" y="12291"/>
                  <a:pt x="21085" y="13858"/>
                  <a:pt x="20365" y="15289"/>
                </a:cubicBezTo>
                <a:cubicBezTo>
                  <a:pt x="19748" y="16652"/>
                  <a:pt x="18823" y="17879"/>
                  <a:pt x="17588" y="18833"/>
                </a:cubicBezTo>
                <a:cubicBezTo>
                  <a:pt x="16457" y="19787"/>
                  <a:pt x="15120" y="20468"/>
                  <a:pt x="13680" y="20945"/>
                </a:cubicBezTo>
                <a:cubicBezTo>
                  <a:pt x="12240" y="21354"/>
                  <a:pt x="10800" y="21490"/>
                  <a:pt x="9257" y="21286"/>
                </a:cubicBezTo>
                <a:cubicBezTo>
                  <a:pt x="7817" y="21081"/>
                  <a:pt x="6480" y="20672"/>
                  <a:pt x="5348" y="19923"/>
                </a:cubicBezTo>
                <a:cubicBezTo>
                  <a:pt x="4217" y="19310"/>
                  <a:pt x="3291" y="18492"/>
                  <a:pt x="2468" y="17470"/>
                </a:cubicBezTo>
                <a:cubicBezTo>
                  <a:pt x="1645" y="16516"/>
                  <a:pt x="1131" y="15426"/>
                  <a:pt x="617" y="14335"/>
                </a:cubicBezTo>
                <a:lnTo>
                  <a:pt x="617" y="14335"/>
                </a:lnTo>
                <a:cubicBezTo>
                  <a:pt x="-206" y="12019"/>
                  <a:pt x="-206" y="9361"/>
                  <a:pt x="617" y="7045"/>
                </a:cubicBezTo>
                <a:cubicBezTo>
                  <a:pt x="1028" y="5886"/>
                  <a:pt x="1645" y="4796"/>
                  <a:pt x="2468" y="3910"/>
                </a:cubicBezTo>
                <a:cubicBezTo>
                  <a:pt x="3291" y="2956"/>
                  <a:pt x="4217" y="2070"/>
                  <a:pt x="5348" y="1457"/>
                </a:cubicBezTo>
                <a:cubicBezTo>
                  <a:pt x="6583" y="776"/>
                  <a:pt x="7920" y="299"/>
                  <a:pt x="9257" y="94"/>
                </a:cubicBezTo>
                <a:cubicBezTo>
                  <a:pt x="10800" y="-110"/>
                  <a:pt x="12240" y="26"/>
                  <a:pt x="13680" y="435"/>
                </a:cubicBezTo>
                <a:cubicBezTo>
                  <a:pt x="15120" y="844"/>
                  <a:pt x="16354" y="1525"/>
                  <a:pt x="17485" y="2547"/>
                </a:cubicBezTo>
                <a:cubicBezTo>
                  <a:pt x="18617" y="3501"/>
                  <a:pt x="19543" y="4728"/>
                  <a:pt x="20262" y="6091"/>
                </a:cubicBezTo>
                <a:cubicBezTo>
                  <a:pt x="20983" y="7453"/>
                  <a:pt x="21394" y="9021"/>
                  <a:pt x="21394" y="10656"/>
                </a:cubicBezTo>
                <a:close/>
                <a:moveTo>
                  <a:pt x="1851" y="14131"/>
                </a:moveTo>
                <a:lnTo>
                  <a:pt x="1851" y="14131"/>
                </a:lnTo>
                <a:cubicBezTo>
                  <a:pt x="2263" y="15221"/>
                  <a:pt x="2777" y="16243"/>
                  <a:pt x="3497" y="17129"/>
                </a:cubicBezTo>
                <a:cubicBezTo>
                  <a:pt x="4217" y="18015"/>
                  <a:pt x="5143" y="18764"/>
                  <a:pt x="6171" y="19378"/>
                </a:cubicBezTo>
                <a:cubicBezTo>
                  <a:pt x="7200" y="19991"/>
                  <a:pt x="8331" y="20400"/>
                  <a:pt x="9566" y="20536"/>
                </a:cubicBezTo>
                <a:cubicBezTo>
                  <a:pt x="10800" y="20672"/>
                  <a:pt x="12034" y="20604"/>
                  <a:pt x="13268" y="20264"/>
                </a:cubicBezTo>
                <a:cubicBezTo>
                  <a:pt x="14503" y="19923"/>
                  <a:pt x="15634" y="19241"/>
                  <a:pt x="16663" y="18424"/>
                </a:cubicBezTo>
                <a:cubicBezTo>
                  <a:pt x="17691" y="17538"/>
                  <a:pt x="18617" y="16380"/>
                  <a:pt x="19234" y="15085"/>
                </a:cubicBezTo>
                <a:cubicBezTo>
                  <a:pt x="19851" y="13722"/>
                  <a:pt x="20263" y="12223"/>
                  <a:pt x="20263" y="10724"/>
                </a:cubicBezTo>
                <a:cubicBezTo>
                  <a:pt x="20263" y="9157"/>
                  <a:pt x="19954" y="7726"/>
                  <a:pt x="19234" y="6363"/>
                </a:cubicBezTo>
                <a:cubicBezTo>
                  <a:pt x="18617" y="5069"/>
                  <a:pt x="17794" y="3978"/>
                  <a:pt x="16663" y="3024"/>
                </a:cubicBezTo>
                <a:cubicBezTo>
                  <a:pt x="15634" y="2139"/>
                  <a:pt x="14503" y="1525"/>
                  <a:pt x="13268" y="1185"/>
                </a:cubicBezTo>
                <a:cubicBezTo>
                  <a:pt x="12034" y="844"/>
                  <a:pt x="10800" y="708"/>
                  <a:pt x="9566" y="912"/>
                </a:cubicBezTo>
                <a:cubicBezTo>
                  <a:pt x="8331" y="1048"/>
                  <a:pt x="7200" y="1457"/>
                  <a:pt x="6171" y="2070"/>
                </a:cubicBezTo>
                <a:cubicBezTo>
                  <a:pt x="5143" y="2616"/>
                  <a:pt x="4320" y="3365"/>
                  <a:pt x="3497" y="4319"/>
                </a:cubicBezTo>
                <a:cubicBezTo>
                  <a:pt x="2777" y="5205"/>
                  <a:pt x="2160" y="6227"/>
                  <a:pt x="1851" y="7317"/>
                </a:cubicBezTo>
                <a:cubicBezTo>
                  <a:pt x="1029" y="9361"/>
                  <a:pt x="1029" y="11882"/>
                  <a:pt x="1851" y="14131"/>
                </a:cubicBez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" name="Shape">
            <a:extLst>
              <a:ext uri="{FF2B5EF4-FFF2-40B4-BE49-F238E27FC236}">
                <a16:creationId xmlns="" xmlns:a16="http://schemas.microsoft.com/office/drawing/2014/main" id="{954E34C1-326C-1A46-A7E2-99E28FA6778F}"/>
              </a:ext>
            </a:extLst>
          </p:cNvPr>
          <p:cNvSpPr/>
          <p:nvPr/>
        </p:nvSpPr>
        <p:spPr>
          <a:xfrm rot="1800000">
            <a:off x="6174920" y="4278021"/>
            <a:ext cx="694839" cy="7803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25" h="21425" extrusionOk="0">
                <a:moveTo>
                  <a:pt x="3613" y="6065"/>
                </a:moveTo>
                <a:cubicBezTo>
                  <a:pt x="4813" y="4615"/>
                  <a:pt x="6184" y="3394"/>
                  <a:pt x="7727" y="2325"/>
                </a:cubicBezTo>
                <a:cubicBezTo>
                  <a:pt x="9184" y="1410"/>
                  <a:pt x="10727" y="723"/>
                  <a:pt x="12184" y="341"/>
                </a:cubicBezTo>
                <a:cubicBezTo>
                  <a:pt x="13641" y="-41"/>
                  <a:pt x="15098" y="-117"/>
                  <a:pt x="16298" y="188"/>
                </a:cubicBezTo>
                <a:cubicBezTo>
                  <a:pt x="17584" y="417"/>
                  <a:pt x="18613" y="952"/>
                  <a:pt x="19556" y="1791"/>
                </a:cubicBezTo>
                <a:cubicBezTo>
                  <a:pt x="20327" y="2554"/>
                  <a:pt x="20927" y="3547"/>
                  <a:pt x="21184" y="4691"/>
                </a:cubicBezTo>
                <a:cubicBezTo>
                  <a:pt x="21441" y="5760"/>
                  <a:pt x="21527" y="6905"/>
                  <a:pt x="21270" y="8202"/>
                </a:cubicBezTo>
                <a:cubicBezTo>
                  <a:pt x="21098" y="9424"/>
                  <a:pt x="20670" y="10645"/>
                  <a:pt x="20155" y="11866"/>
                </a:cubicBezTo>
                <a:lnTo>
                  <a:pt x="20155" y="11866"/>
                </a:lnTo>
                <a:cubicBezTo>
                  <a:pt x="18955" y="14385"/>
                  <a:pt x="16984" y="16751"/>
                  <a:pt x="14670" y="18430"/>
                </a:cubicBezTo>
                <a:cubicBezTo>
                  <a:pt x="13555" y="19270"/>
                  <a:pt x="12355" y="19956"/>
                  <a:pt x="11070" y="20491"/>
                </a:cubicBezTo>
                <a:cubicBezTo>
                  <a:pt x="9784" y="21025"/>
                  <a:pt x="8498" y="21330"/>
                  <a:pt x="7298" y="21407"/>
                </a:cubicBezTo>
                <a:cubicBezTo>
                  <a:pt x="5927" y="21483"/>
                  <a:pt x="4727" y="21330"/>
                  <a:pt x="3698" y="20872"/>
                </a:cubicBezTo>
                <a:cubicBezTo>
                  <a:pt x="2584" y="20414"/>
                  <a:pt x="1641" y="19651"/>
                  <a:pt x="1041" y="18583"/>
                </a:cubicBezTo>
                <a:cubicBezTo>
                  <a:pt x="441" y="17590"/>
                  <a:pt x="13" y="16369"/>
                  <a:pt x="13" y="14995"/>
                </a:cubicBezTo>
                <a:cubicBezTo>
                  <a:pt x="-73" y="13622"/>
                  <a:pt x="270" y="12095"/>
                  <a:pt x="870" y="10569"/>
                </a:cubicBezTo>
                <a:cubicBezTo>
                  <a:pt x="1470" y="9118"/>
                  <a:pt x="2413" y="7592"/>
                  <a:pt x="3613" y="6065"/>
                </a:cubicBezTo>
                <a:close/>
                <a:moveTo>
                  <a:pt x="19298" y="11561"/>
                </a:moveTo>
                <a:lnTo>
                  <a:pt x="19298" y="11561"/>
                </a:lnTo>
                <a:cubicBezTo>
                  <a:pt x="19813" y="10416"/>
                  <a:pt x="20241" y="9271"/>
                  <a:pt x="20413" y="8126"/>
                </a:cubicBezTo>
                <a:cubicBezTo>
                  <a:pt x="20584" y="6981"/>
                  <a:pt x="20584" y="5913"/>
                  <a:pt x="20327" y="4920"/>
                </a:cubicBezTo>
                <a:cubicBezTo>
                  <a:pt x="20070" y="3928"/>
                  <a:pt x="19556" y="3089"/>
                  <a:pt x="18870" y="2402"/>
                </a:cubicBezTo>
                <a:cubicBezTo>
                  <a:pt x="18184" y="1715"/>
                  <a:pt x="17241" y="1257"/>
                  <a:pt x="16127" y="1028"/>
                </a:cubicBezTo>
                <a:cubicBezTo>
                  <a:pt x="15013" y="799"/>
                  <a:pt x="13813" y="875"/>
                  <a:pt x="12441" y="1181"/>
                </a:cubicBezTo>
                <a:cubicBezTo>
                  <a:pt x="11070" y="1562"/>
                  <a:pt x="9613" y="2173"/>
                  <a:pt x="8241" y="3012"/>
                </a:cubicBezTo>
                <a:cubicBezTo>
                  <a:pt x="6784" y="3928"/>
                  <a:pt x="5498" y="5149"/>
                  <a:pt x="4298" y="6523"/>
                </a:cubicBezTo>
                <a:cubicBezTo>
                  <a:pt x="3184" y="7897"/>
                  <a:pt x="2241" y="9347"/>
                  <a:pt x="1727" y="10874"/>
                </a:cubicBezTo>
                <a:cubicBezTo>
                  <a:pt x="1213" y="12324"/>
                  <a:pt x="956" y="13698"/>
                  <a:pt x="956" y="14995"/>
                </a:cubicBezTo>
                <a:cubicBezTo>
                  <a:pt x="956" y="16217"/>
                  <a:pt x="1298" y="17285"/>
                  <a:pt x="1898" y="18201"/>
                </a:cubicBezTo>
                <a:cubicBezTo>
                  <a:pt x="2413" y="19041"/>
                  <a:pt x="3184" y="19728"/>
                  <a:pt x="4127" y="20109"/>
                </a:cubicBezTo>
                <a:cubicBezTo>
                  <a:pt x="5070" y="20491"/>
                  <a:pt x="6098" y="20643"/>
                  <a:pt x="7298" y="20567"/>
                </a:cubicBezTo>
                <a:cubicBezTo>
                  <a:pt x="8413" y="20491"/>
                  <a:pt x="9527" y="20186"/>
                  <a:pt x="10727" y="19728"/>
                </a:cubicBezTo>
                <a:cubicBezTo>
                  <a:pt x="11841" y="19270"/>
                  <a:pt x="13041" y="18583"/>
                  <a:pt x="14070" y="17819"/>
                </a:cubicBezTo>
                <a:cubicBezTo>
                  <a:pt x="16298" y="16140"/>
                  <a:pt x="18184" y="13927"/>
                  <a:pt x="19298" y="11561"/>
                </a:cubicBez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9" name="Shape">
            <a:extLst>
              <a:ext uri="{FF2B5EF4-FFF2-40B4-BE49-F238E27FC236}">
                <a16:creationId xmlns="" xmlns:a16="http://schemas.microsoft.com/office/drawing/2014/main" id="{FDC412BE-1E8E-C548-A635-4F4A1C76370E}"/>
              </a:ext>
            </a:extLst>
          </p:cNvPr>
          <p:cNvSpPr/>
          <p:nvPr/>
        </p:nvSpPr>
        <p:spPr>
          <a:xfrm rot="1800000">
            <a:off x="5207328" y="4360913"/>
            <a:ext cx="870590" cy="5814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6" h="21213" extrusionOk="0">
                <a:moveTo>
                  <a:pt x="10011" y="171"/>
                </a:moveTo>
                <a:cubicBezTo>
                  <a:pt x="11657" y="-133"/>
                  <a:pt x="13234" y="-32"/>
                  <a:pt x="14674" y="475"/>
                </a:cubicBezTo>
                <a:cubicBezTo>
                  <a:pt x="16114" y="881"/>
                  <a:pt x="17348" y="1591"/>
                  <a:pt x="18445" y="2605"/>
                </a:cubicBezTo>
                <a:cubicBezTo>
                  <a:pt x="19474" y="3518"/>
                  <a:pt x="20297" y="4735"/>
                  <a:pt x="20777" y="6053"/>
                </a:cubicBezTo>
                <a:cubicBezTo>
                  <a:pt x="21325" y="7371"/>
                  <a:pt x="21531" y="8791"/>
                  <a:pt x="21462" y="10312"/>
                </a:cubicBezTo>
                <a:cubicBezTo>
                  <a:pt x="21394" y="11732"/>
                  <a:pt x="21051" y="13050"/>
                  <a:pt x="20434" y="14368"/>
                </a:cubicBezTo>
                <a:cubicBezTo>
                  <a:pt x="19885" y="15585"/>
                  <a:pt x="19131" y="16599"/>
                  <a:pt x="18171" y="17613"/>
                </a:cubicBezTo>
                <a:cubicBezTo>
                  <a:pt x="17280" y="18526"/>
                  <a:pt x="16251" y="19337"/>
                  <a:pt x="15154" y="19844"/>
                </a:cubicBezTo>
                <a:lnTo>
                  <a:pt x="15154" y="19844"/>
                </a:lnTo>
                <a:cubicBezTo>
                  <a:pt x="12891" y="21061"/>
                  <a:pt x="10217" y="21467"/>
                  <a:pt x="7817" y="21061"/>
                </a:cubicBezTo>
                <a:cubicBezTo>
                  <a:pt x="6651" y="20859"/>
                  <a:pt x="5554" y="20453"/>
                  <a:pt x="4525" y="19844"/>
                </a:cubicBezTo>
                <a:cubicBezTo>
                  <a:pt x="3497" y="19236"/>
                  <a:pt x="2605" y="18425"/>
                  <a:pt x="1851" y="17411"/>
                </a:cubicBezTo>
                <a:cubicBezTo>
                  <a:pt x="1097" y="16295"/>
                  <a:pt x="548" y="15078"/>
                  <a:pt x="205" y="13760"/>
                </a:cubicBezTo>
                <a:cubicBezTo>
                  <a:pt x="-69" y="12340"/>
                  <a:pt x="-69" y="10819"/>
                  <a:pt x="205" y="9399"/>
                </a:cubicBezTo>
                <a:cubicBezTo>
                  <a:pt x="548" y="7980"/>
                  <a:pt x="1165" y="6560"/>
                  <a:pt x="1988" y="5242"/>
                </a:cubicBezTo>
                <a:cubicBezTo>
                  <a:pt x="2880" y="3923"/>
                  <a:pt x="4045" y="2808"/>
                  <a:pt x="5348" y="1997"/>
                </a:cubicBezTo>
                <a:cubicBezTo>
                  <a:pt x="6857" y="982"/>
                  <a:pt x="8365" y="475"/>
                  <a:pt x="10011" y="171"/>
                </a:cubicBezTo>
                <a:close/>
                <a:moveTo>
                  <a:pt x="14880" y="18729"/>
                </a:moveTo>
                <a:lnTo>
                  <a:pt x="14880" y="18729"/>
                </a:lnTo>
                <a:cubicBezTo>
                  <a:pt x="15908" y="18120"/>
                  <a:pt x="16868" y="17411"/>
                  <a:pt x="17760" y="16599"/>
                </a:cubicBezTo>
                <a:cubicBezTo>
                  <a:pt x="18582" y="15687"/>
                  <a:pt x="19268" y="14774"/>
                  <a:pt x="19817" y="13659"/>
                </a:cubicBezTo>
                <a:cubicBezTo>
                  <a:pt x="20365" y="12543"/>
                  <a:pt x="20640" y="11326"/>
                  <a:pt x="20708" y="10109"/>
                </a:cubicBezTo>
                <a:cubicBezTo>
                  <a:pt x="20777" y="8892"/>
                  <a:pt x="20571" y="7675"/>
                  <a:pt x="20160" y="6560"/>
                </a:cubicBezTo>
                <a:cubicBezTo>
                  <a:pt x="19680" y="5444"/>
                  <a:pt x="18994" y="4329"/>
                  <a:pt x="18034" y="3518"/>
                </a:cubicBezTo>
                <a:cubicBezTo>
                  <a:pt x="17074" y="2605"/>
                  <a:pt x="15840" y="1997"/>
                  <a:pt x="14537" y="1591"/>
                </a:cubicBezTo>
                <a:cubicBezTo>
                  <a:pt x="13097" y="1185"/>
                  <a:pt x="11657" y="1084"/>
                  <a:pt x="10080" y="1388"/>
                </a:cubicBezTo>
                <a:cubicBezTo>
                  <a:pt x="8571" y="1591"/>
                  <a:pt x="7063" y="2199"/>
                  <a:pt x="5760" y="3011"/>
                </a:cubicBezTo>
                <a:cubicBezTo>
                  <a:pt x="4525" y="3822"/>
                  <a:pt x="3497" y="4836"/>
                  <a:pt x="2605" y="6053"/>
                </a:cubicBezTo>
                <a:cubicBezTo>
                  <a:pt x="1851" y="7168"/>
                  <a:pt x="1303" y="8385"/>
                  <a:pt x="1028" y="9704"/>
                </a:cubicBezTo>
                <a:cubicBezTo>
                  <a:pt x="754" y="10921"/>
                  <a:pt x="754" y="12137"/>
                  <a:pt x="1028" y="13354"/>
                </a:cubicBezTo>
                <a:cubicBezTo>
                  <a:pt x="1303" y="14470"/>
                  <a:pt x="1714" y="15585"/>
                  <a:pt x="2400" y="16498"/>
                </a:cubicBezTo>
                <a:cubicBezTo>
                  <a:pt x="3017" y="17411"/>
                  <a:pt x="3840" y="18121"/>
                  <a:pt x="4800" y="18729"/>
                </a:cubicBezTo>
                <a:cubicBezTo>
                  <a:pt x="5760" y="19337"/>
                  <a:pt x="6788" y="19743"/>
                  <a:pt x="7885" y="19946"/>
                </a:cubicBezTo>
                <a:cubicBezTo>
                  <a:pt x="10217" y="20250"/>
                  <a:pt x="12754" y="19844"/>
                  <a:pt x="14880" y="18729"/>
                </a:cubicBez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0" name="Shape">
            <a:extLst>
              <a:ext uri="{FF2B5EF4-FFF2-40B4-BE49-F238E27FC236}">
                <a16:creationId xmlns="" xmlns:a16="http://schemas.microsoft.com/office/drawing/2014/main" id="{9907675F-353D-B842-AED2-88103FA62476}"/>
              </a:ext>
            </a:extLst>
          </p:cNvPr>
          <p:cNvSpPr/>
          <p:nvPr/>
        </p:nvSpPr>
        <p:spPr>
          <a:xfrm rot="1800000">
            <a:off x="6776057" y="2789994"/>
            <a:ext cx="749673" cy="722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5" h="21439" extrusionOk="0">
                <a:moveTo>
                  <a:pt x="5235" y="17049"/>
                </a:moveTo>
                <a:cubicBezTo>
                  <a:pt x="3801" y="15730"/>
                  <a:pt x="2685" y="14246"/>
                  <a:pt x="1808" y="12680"/>
                </a:cubicBezTo>
                <a:cubicBezTo>
                  <a:pt x="931" y="11196"/>
                  <a:pt x="373" y="9629"/>
                  <a:pt x="134" y="8145"/>
                </a:cubicBezTo>
                <a:cubicBezTo>
                  <a:pt x="-105" y="6661"/>
                  <a:pt x="-25" y="5342"/>
                  <a:pt x="373" y="4188"/>
                </a:cubicBezTo>
                <a:cubicBezTo>
                  <a:pt x="772" y="3034"/>
                  <a:pt x="1410" y="2045"/>
                  <a:pt x="2366" y="1303"/>
                </a:cubicBezTo>
                <a:cubicBezTo>
                  <a:pt x="3243" y="643"/>
                  <a:pt x="4359" y="231"/>
                  <a:pt x="5554" y="66"/>
                </a:cubicBezTo>
                <a:cubicBezTo>
                  <a:pt x="6670" y="-99"/>
                  <a:pt x="7866" y="66"/>
                  <a:pt x="9141" y="313"/>
                </a:cubicBezTo>
                <a:cubicBezTo>
                  <a:pt x="10336" y="643"/>
                  <a:pt x="11612" y="1138"/>
                  <a:pt x="12807" y="1797"/>
                </a:cubicBezTo>
                <a:lnTo>
                  <a:pt x="12807" y="1797"/>
                </a:lnTo>
                <a:cubicBezTo>
                  <a:pt x="15278" y="3199"/>
                  <a:pt x="17510" y="5342"/>
                  <a:pt x="19104" y="7733"/>
                </a:cubicBezTo>
                <a:cubicBezTo>
                  <a:pt x="19901" y="8887"/>
                  <a:pt x="20459" y="10124"/>
                  <a:pt x="20857" y="11361"/>
                </a:cubicBezTo>
                <a:cubicBezTo>
                  <a:pt x="21256" y="12680"/>
                  <a:pt x="21495" y="13916"/>
                  <a:pt x="21495" y="15070"/>
                </a:cubicBezTo>
                <a:cubicBezTo>
                  <a:pt x="21495" y="16390"/>
                  <a:pt x="21176" y="17544"/>
                  <a:pt x="20618" y="18533"/>
                </a:cubicBezTo>
                <a:cubicBezTo>
                  <a:pt x="19981" y="19605"/>
                  <a:pt x="19104" y="20347"/>
                  <a:pt x="17988" y="20841"/>
                </a:cubicBezTo>
                <a:cubicBezTo>
                  <a:pt x="16872" y="21336"/>
                  <a:pt x="15597" y="21501"/>
                  <a:pt x="14162" y="21419"/>
                </a:cubicBezTo>
                <a:cubicBezTo>
                  <a:pt x="12727" y="21336"/>
                  <a:pt x="11213" y="20841"/>
                  <a:pt x="9699" y="20099"/>
                </a:cubicBezTo>
                <a:cubicBezTo>
                  <a:pt x="8184" y="19440"/>
                  <a:pt x="6590" y="18368"/>
                  <a:pt x="5235" y="17049"/>
                </a:cubicBezTo>
                <a:close/>
                <a:moveTo>
                  <a:pt x="12409" y="2704"/>
                </a:moveTo>
                <a:lnTo>
                  <a:pt x="12409" y="2704"/>
                </a:lnTo>
                <a:cubicBezTo>
                  <a:pt x="11293" y="2045"/>
                  <a:pt x="10097" y="1550"/>
                  <a:pt x="8981" y="1303"/>
                </a:cubicBezTo>
                <a:cubicBezTo>
                  <a:pt x="7786" y="973"/>
                  <a:pt x="6670" y="890"/>
                  <a:pt x="5713" y="1055"/>
                </a:cubicBezTo>
                <a:cubicBezTo>
                  <a:pt x="4598" y="1220"/>
                  <a:pt x="3721" y="1550"/>
                  <a:pt x="2924" y="2127"/>
                </a:cubicBezTo>
                <a:cubicBezTo>
                  <a:pt x="2127" y="2704"/>
                  <a:pt x="1569" y="3528"/>
                  <a:pt x="1250" y="4518"/>
                </a:cubicBezTo>
                <a:cubicBezTo>
                  <a:pt x="931" y="5590"/>
                  <a:pt x="852" y="6744"/>
                  <a:pt x="1091" y="8063"/>
                </a:cubicBezTo>
                <a:cubicBezTo>
                  <a:pt x="1330" y="9464"/>
                  <a:pt x="1808" y="10866"/>
                  <a:pt x="2605" y="12267"/>
                </a:cubicBezTo>
                <a:cubicBezTo>
                  <a:pt x="3482" y="13751"/>
                  <a:pt x="4518" y="15153"/>
                  <a:pt x="5873" y="16390"/>
                </a:cubicBezTo>
                <a:cubicBezTo>
                  <a:pt x="7228" y="17626"/>
                  <a:pt x="8663" y="18616"/>
                  <a:pt x="10177" y="19357"/>
                </a:cubicBezTo>
                <a:cubicBezTo>
                  <a:pt x="11612" y="20017"/>
                  <a:pt x="13046" y="20429"/>
                  <a:pt x="14322" y="20594"/>
                </a:cubicBezTo>
                <a:cubicBezTo>
                  <a:pt x="15597" y="20677"/>
                  <a:pt x="16713" y="20512"/>
                  <a:pt x="17669" y="20099"/>
                </a:cubicBezTo>
                <a:cubicBezTo>
                  <a:pt x="18626" y="19687"/>
                  <a:pt x="19343" y="19028"/>
                  <a:pt x="19821" y="18121"/>
                </a:cubicBezTo>
                <a:cubicBezTo>
                  <a:pt x="20299" y="17296"/>
                  <a:pt x="20538" y="16307"/>
                  <a:pt x="20618" y="15153"/>
                </a:cubicBezTo>
                <a:cubicBezTo>
                  <a:pt x="20618" y="14081"/>
                  <a:pt x="20459" y="12927"/>
                  <a:pt x="20060" y="11773"/>
                </a:cubicBezTo>
                <a:cubicBezTo>
                  <a:pt x="19662" y="10619"/>
                  <a:pt x="19104" y="9464"/>
                  <a:pt x="18387" y="8310"/>
                </a:cubicBezTo>
                <a:cubicBezTo>
                  <a:pt x="16952" y="6084"/>
                  <a:pt x="14800" y="4023"/>
                  <a:pt x="12409" y="2704"/>
                </a:cubicBez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1" name="Shape">
            <a:extLst>
              <a:ext uri="{FF2B5EF4-FFF2-40B4-BE49-F238E27FC236}">
                <a16:creationId xmlns="" xmlns:a16="http://schemas.microsoft.com/office/drawing/2014/main" id="{320CB0BB-B966-004B-A1E2-E12AA67FAE12}"/>
              </a:ext>
            </a:extLst>
          </p:cNvPr>
          <p:cNvSpPr/>
          <p:nvPr/>
        </p:nvSpPr>
        <p:spPr>
          <a:xfrm rot="1800000">
            <a:off x="6870012" y="3618366"/>
            <a:ext cx="576528" cy="8711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31" h="21420" extrusionOk="0">
                <a:moveTo>
                  <a:pt x="19" y="10987"/>
                </a:moveTo>
                <a:cubicBezTo>
                  <a:pt x="-83" y="9347"/>
                  <a:pt x="224" y="7775"/>
                  <a:pt x="838" y="6339"/>
                </a:cubicBezTo>
                <a:cubicBezTo>
                  <a:pt x="1453" y="4972"/>
                  <a:pt x="2272" y="3742"/>
                  <a:pt x="3398" y="2717"/>
                </a:cubicBezTo>
                <a:cubicBezTo>
                  <a:pt x="4524" y="1691"/>
                  <a:pt x="5752" y="1008"/>
                  <a:pt x="7083" y="529"/>
                </a:cubicBezTo>
                <a:cubicBezTo>
                  <a:pt x="8516" y="51"/>
                  <a:pt x="9949" y="-86"/>
                  <a:pt x="11485" y="51"/>
                </a:cubicBezTo>
                <a:cubicBezTo>
                  <a:pt x="12918" y="187"/>
                  <a:pt x="14249" y="598"/>
                  <a:pt x="15477" y="1281"/>
                </a:cubicBezTo>
                <a:cubicBezTo>
                  <a:pt x="16603" y="1896"/>
                  <a:pt x="17627" y="2717"/>
                  <a:pt x="18446" y="3673"/>
                </a:cubicBezTo>
                <a:cubicBezTo>
                  <a:pt x="19265" y="4630"/>
                  <a:pt x="19981" y="5656"/>
                  <a:pt x="20391" y="6818"/>
                </a:cubicBezTo>
                <a:lnTo>
                  <a:pt x="20391" y="6818"/>
                </a:lnTo>
                <a:cubicBezTo>
                  <a:pt x="21312" y="9142"/>
                  <a:pt x="21517" y="11808"/>
                  <a:pt x="20800" y="14132"/>
                </a:cubicBezTo>
                <a:cubicBezTo>
                  <a:pt x="20493" y="15294"/>
                  <a:pt x="19879" y="16387"/>
                  <a:pt x="19163" y="17344"/>
                </a:cubicBezTo>
                <a:cubicBezTo>
                  <a:pt x="18446" y="18370"/>
                  <a:pt x="17525" y="19190"/>
                  <a:pt x="16399" y="19873"/>
                </a:cubicBezTo>
                <a:cubicBezTo>
                  <a:pt x="15273" y="20625"/>
                  <a:pt x="13942" y="21104"/>
                  <a:pt x="12509" y="21309"/>
                </a:cubicBezTo>
                <a:cubicBezTo>
                  <a:pt x="11075" y="21514"/>
                  <a:pt x="9540" y="21446"/>
                  <a:pt x="8107" y="21036"/>
                </a:cubicBezTo>
                <a:cubicBezTo>
                  <a:pt x="6673" y="20625"/>
                  <a:pt x="5343" y="19942"/>
                  <a:pt x="4114" y="19053"/>
                </a:cubicBezTo>
                <a:cubicBezTo>
                  <a:pt x="2886" y="18096"/>
                  <a:pt x="1965" y="16934"/>
                  <a:pt x="1248" y="15567"/>
                </a:cubicBezTo>
                <a:cubicBezTo>
                  <a:pt x="531" y="14132"/>
                  <a:pt x="122" y="12628"/>
                  <a:pt x="19" y="10987"/>
                </a:cubicBezTo>
                <a:close/>
                <a:moveTo>
                  <a:pt x="19265" y="7023"/>
                </a:moveTo>
                <a:lnTo>
                  <a:pt x="19265" y="7023"/>
                </a:lnTo>
                <a:cubicBezTo>
                  <a:pt x="18855" y="5929"/>
                  <a:pt x="18241" y="4972"/>
                  <a:pt x="17422" y="4084"/>
                </a:cubicBezTo>
                <a:cubicBezTo>
                  <a:pt x="16603" y="3195"/>
                  <a:pt x="15682" y="2443"/>
                  <a:pt x="14658" y="1896"/>
                </a:cubicBezTo>
                <a:cubicBezTo>
                  <a:pt x="13532" y="1281"/>
                  <a:pt x="12406" y="939"/>
                  <a:pt x="11178" y="803"/>
                </a:cubicBezTo>
                <a:cubicBezTo>
                  <a:pt x="9949" y="666"/>
                  <a:pt x="8721" y="803"/>
                  <a:pt x="7492" y="1213"/>
                </a:cubicBezTo>
                <a:cubicBezTo>
                  <a:pt x="6264" y="1623"/>
                  <a:pt x="5138" y="2238"/>
                  <a:pt x="4217" y="3127"/>
                </a:cubicBezTo>
                <a:cubicBezTo>
                  <a:pt x="3193" y="4084"/>
                  <a:pt x="2374" y="5177"/>
                  <a:pt x="1862" y="6476"/>
                </a:cubicBezTo>
                <a:cubicBezTo>
                  <a:pt x="1248" y="7843"/>
                  <a:pt x="1043" y="9347"/>
                  <a:pt x="1146" y="10919"/>
                </a:cubicBezTo>
                <a:cubicBezTo>
                  <a:pt x="1248" y="12491"/>
                  <a:pt x="1657" y="13927"/>
                  <a:pt x="2374" y="15294"/>
                </a:cubicBezTo>
                <a:cubicBezTo>
                  <a:pt x="3090" y="16592"/>
                  <a:pt x="4012" y="17686"/>
                  <a:pt x="5035" y="18575"/>
                </a:cubicBezTo>
                <a:cubicBezTo>
                  <a:pt x="6059" y="19395"/>
                  <a:pt x="7288" y="20010"/>
                  <a:pt x="8516" y="20352"/>
                </a:cubicBezTo>
                <a:cubicBezTo>
                  <a:pt x="9744" y="20694"/>
                  <a:pt x="10973" y="20762"/>
                  <a:pt x="12201" y="20557"/>
                </a:cubicBezTo>
                <a:cubicBezTo>
                  <a:pt x="13430" y="20352"/>
                  <a:pt x="14556" y="19942"/>
                  <a:pt x="15477" y="19327"/>
                </a:cubicBezTo>
                <a:cubicBezTo>
                  <a:pt x="16398" y="18711"/>
                  <a:pt x="17320" y="17960"/>
                  <a:pt x="17934" y="17003"/>
                </a:cubicBezTo>
                <a:cubicBezTo>
                  <a:pt x="18650" y="16114"/>
                  <a:pt x="19162" y="15089"/>
                  <a:pt x="19469" y="13995"/>
                </a:cubicBezTo>
                <a:cubicBezTo>
                  <a:pt x="20288" y="11739"/>
                  <a:pt x="20186" y="9210"/>
                  <a:pt x="19265" y="7023"/>
                </a:cubicBez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grpSp>
        <p:nvGrpSpPr>
          <p:cNvPr id="180" name="Group 179">
            <a:extLst>
              <a:ext uri="{FF2B5EF4-FFF2-40B4-BE49-F238E27FC236}">
                <a16:creationId xmlns="" xmlns:a16="http://schemas.microsoft.com/office/drawing/2014/main" id="{EE1CF00D-6A97-4962-BF47-0AAFA7627503}"/>
              </a:ext>
            </a:extLst>
          </p:cNvPr>
          <p:cNvGrpSpPr/>
          <p:nvPr/>
        </p:nvGrpSpPr>
        <p:grpSpPr>
          <a:xfrm>
            <a:off x="4693472" y="1366872"/>
            <a:ext cx="1323304" cy="1388740"/>
            <a:chOff x="4693472" y="1366872"/>
            <a:chExt cx="1323304" cy="1388740"/>
          </a:xfrm>
        </p:grpSpPr>
        <p:sp>
          <p:nvSpPr>
            <p:cNvPr id="113" name="Oval">
              <a:extLst>
                <a:ext uri="{FF2B5EF4-FFF2-40B4-BE49-F238E27FC236}">
                  <a16:creationId xmlns="" xmlns:a16="http://schemas.microsoft.com/office/drawing/2014/main" id="{049922D5-B627-4335-8DDD-A9CF824471A7}"/>
                </a:ext>
              </a:extLst>
            </p:cNvPr>
            <p:cNvSpPr/>
            <p:nvPr/>
          </p:nvSpPr>
          <p:spPr>
            <a:xfrm rot="9000000">
              <a:off x="4693472" y="1366872"/>
              <a:ext cx="1009601" cy="65978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14" name="Shape">
              <a:extLst>
                <a:ext uri="{FF2B5EF4-FFF2-40B4-BE49-F238E27FC236}">
                  <a16:creationId xmlns="" xmlns:a16="http://schemas.microsoft.com/office/drawing/2014/main" id="{329525CA-E29F-402F-B1B0-8A92930B2078}"/>
                </a:ext>
              </a:extLst>
            </p:cNvPr>
            <p:cNvSpPr/>
            <p:nvPr/>
          </p:nvSpPr>
          <p:spPr>
            <a:xfrm rot="9000000">
              <a:off x="5038170" y="1778303"/>
              <a:ext cx="978606" cy="977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1" extrusionOk="0">
                  <a:moveTo>
                    <a:pt x="98" y="21453"/>
                  </a:moveTo>
                  <a:cubicBezTo>
                    <a:pt x="1955" y="18717"/>
                    <a:pt x="6060" y="16811"/>
                    <a:pt x="10800" y="16811"/>
                  </a:cubicBezTo>
                  <a:cubicBezTo>
                    <a:pt x="15589" y="16811"/>
                    <a:pt x="19694" y="18766"/>
                    <a:pt x="21551" y="21551"/>
                  </a:cubicBezTo>
                  <a:cubicBezTo>
                    <a:pt x="21551" y="21600"/>
                    <a:pt x="21600" y="21551"/>
                    <a:pt x="21600" y="21502"/>
                  </a:cubicBezTo>
                  <a:lnTo>
                    <a:pt x="18375" y="5669"/>
                  </a:lnTo>
                  <a:cubicBezTo>
                    <a:pt x="17739" y="2688"/>
                    <a:pt x="15003" y="0"/>
                    <a:pt x="10800" y="0"/>
                  </a:cubicBezTo>
                  <a:cubicBezTo>
                    <a:pt x="6597" y="0"/>
                    <a:pt x="3763" y="2639"/>
                    <a:pt x="3225" y="5669"/>
                  </a:cubicBezTo>
                  <a:lnTo>
                    <a:pt x="0" y="21405"/>
                  </a:lnTo>
                  <a:cubicBezTo>
                    <a:pt x="0" y="21502"/>
                    <a:pt x="49" y="21502"/>
                    <a:pt x="98" y="21453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="" xmlns:a16="http://schemas.microsoft.com/office/drawing/2014/main" id="{AD525411-4227-4BC5-8BB8-770CA4D27FFE}"/>
              </a:ext>
            </a:extLst>
          </p:cNvPr>
          <p:cNvGrpSpPr/>
          <p:nvPr/>
        </p:nvGrpSpPr>
        <p:grpSpPr>
          <a:xfrm>
            <a:off x="4693472" y="4445438"/>
            <a:ext cx="1323305" cy="1388739"/>
            <a:chOff x="4693472" y="4445438"/>
            <a:chExt cx="1323305" cy="1388739"/>
          </a:xfrm>
        </p:grpSpPr>
        <p:sp>
          <p:nvSpPr>
            <p:cNvPr id="123" name="Oval">
              <a:extLst>
                <a:ext uri="{FF2B5EF4-FFF2-40B4-BE49-F238E27FC236}">
                  <a16:creationId xmlns="" xmlns:a16="http://schemas.microsoft.com/office/drawing/2014/main" id="{35775455-AAD7-4FB5-A53F-1121D14E189E}"/>
                </a:ext>
              </a:extLst>
            </p:cNvPr>
            <p:cNvSpPr/>
            <p:nvPr/>
          </p:nvSpPr>
          <p:spPr>
            <a:xfrm rot="1800000">
              <a:off x="4693472" y="5174392"/>
              <a:ext cx="1009601" cy="659785"/>
            </a:xfrm>
            <a:prstGeom prst="ellipse">
              <a:avLst/>
            </a:pr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24" name="Shape">
              <a:extLst>
                <a:ext uri="{FF2B5EF4-FFF2-40B4-BE49-F238E27FC236}">
                  <a16:creationId xmlns="" xmlns:a16="http://schemas.microsoft.com/office/drawing/2014/main" id="{CD80B7D8-DF1C-4238-B100-C4BB43E415BC}"/>
                </a:ext>
              </a:extLst>
            </p:cNvPr>
            <p:cNvSpPr/>
            <p:nvPr/>
          </p:nvSpPr>
          <p:spPr>
            <a:xfrm rot="1800000">
              <a:off x="5038171" y="4445438"/>
              <a:ext cx="978606" cy="977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1" extrusionOk="0">
                  <a:moveTo>
                    <a:pt x="98" y="21453"/>
                  </a:moveTo>
                  <a:cubicBezTo>
                    <a:pt x="1955" y="18717"/>
                    <a:pt x="6060" y="16811"/>
                    <a:pt x="10800" y="16811"/>
                  </a:cubicBezTo>
                  <a:cubicBezTo>
                    <a:pt x="15589" y="16811"/>
                    <a:pt x="19694" y="18766"/>
                    <a:pt x="21551" y="21551"/>
                  </a:cubicBezTo>
                  <a:cubicBezTo>
                    <a:pt x="21551" y="21600"/>
                    <a:pt x="21600" y="21551"/>
                    <a:pt x="21600" y="21502"/>
                  </a:cubicBezTo>
                  <a:lnTo>
                    <a:pt x="18375" y="5669"/>
                  </a:lnTo>
                  <a:cubicBezTo>
                    <a:pt x="17739" y="2688"/>
                    <a:pt x="15003" y="0"/>
                    <a:pt x="10800" y="0"/>
                  </a:cubicBezTo>
                  <a:cubicBezTo>
                    <a:pt x="6597" y="0"/>
                    <a:pt x="3763" y="2639"/>
                    <a:pt x="3225" y="5669"/>
                  </a:cubicBezTo>
                  <a:lnTo>
                    <a:pt x="0" y="21405"/>
                  </a:lnTo>
                  <a:cubicBezTo>
                    <a:pt x="0" y="21502"/>
                    <a:pt x="49" y="21502"/>
                    <a:pt x="98" y="2145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="" xmlns:a16="http://schemas.microsoft.com/office/drawing/2014/main" id="{0DF69565-51AA-47FF-B689-242C39289966}"/>
              </a:ext>
            </a:extLst>
          </p:cNvPr>
          <p:cNvGrpSpPr/>
          <p:nvPr/>
        </p:nvGrpSpPr>
        <p:grpSpPr>
          <a:xfrm>
            <a:off x="6181636" y="4445437"/>
            <a:ext cx="1323304" cy="1388740"/>
            <a:chOff x="6181636" y="4445437"/>
            <a:chExt cx="1323304" cy="1388740"/>
          </a:xfrm>
        </p:grpSpPr>
        <p:sp>
          <p:nvSpPr>
            <p:cNvPr id="137" name="Oval">
              <a:extLst>
                <a:ext uri="{FF2B5EF4-FFF2-40B4-BE49-F238E27FC236}">
                  <a16:creationId xmlns="" xmlns:a16="http://schemas.microsoft.com/office/drawing/2014/main" id="{CD2C180E-1F55-4F75-8E0F-9ABA16EA29AC}"/>
                </a:ext>
              </a:extLst>
            </p:cNvPr>
            <p:cNvSpPr/>
            <p:nvPr/>
          </p:nvSpPr>
          <p:spPr>
            <a:xfrm rot="19800000">
              <a:off x="6495339" y="5174392"/>
              <a:ext cx="1009601" cy="659785"/>
            </a:xfrm>
            <a:prstGeom prst="ellipse">
              <a:avLst/>
            </a:prstGeom>
            <a:solidFill>
              <a:schemeClr val="accent4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38" name="Shape">
              <a:extLst>
                <a:ext uri="{FF2B5EF4-FFF2-40B4-BE49-F238E27FC236}">
                  <a16:creationId xmlns="" xmlns:a16="http://schemas.microsoft.com/office/drawing/2014/main" id="{B4FA62A9-138B-4136-9544-BB08FD7FE442}"/>
                </a:ext>
              </a:extLst>
            </p:cNvPr>
            <p:cNvSpPr/>
            <p:nvPr/>
          </p:nvSpPr>
          <p:spPr>
            <a:xfrm rot="19800000">
              <a:off x="6181636" y="4445437"/>
              <a:ext cx="978606" cy="977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1" extrusionOk="0">
                  <a:moveTo>
                    <a:pt x="98" y="21453"/>
                  </a:moveTo>
                  <a:cubicBezTo>
                    <a:pt x="1955" y="18717"/>
                    <a:pt x="6060" y="16811"/>
                    <a:pt x="10800" y="16811"/>
                  </a:cubicBezTo>
                  <a:cubicBezTo>
                    <a:pt x="15589" y="16811"/>
                    <a:pt x="19694" y="18766"/>
                    <a:pt x="21551" y="21551"/>
                  </a:cubicBezTo>
                  <a:cubicBezTo>
                    <a:pt x="21551" y="21600"/>
                    <a:pt x="21600" y="21551"/>
                    <a:pt x="21600" y="21502"/>
                  </a:cubicBezTo>
                  <a:lnTo>
                    <a:pt x="18375" y="5669"/>
                  </a:lnTo>
                  <a:cubicBezTo>
                    <a:pt x="17739" y="2688"/>
                    <a:pt x="15003" y="0"/>
                    <a:pt x="10800" y="0"/>
                  </a:cubicBezTo>
                  <a:cubicBezTo>
                    <a:pt x="6597" y="0"/>
                    <a:pt x="3763" y="2639"/>
                    <a:pt x="3225" y="5669"/>
                  </a:cubicBezTo>
                  <a:lnTo>
                    <a:pt x="0" y="21405"/>
                  </a:lnTo>
                  <a:cubicBezTo>
                    <a:pt x="0" y="21502"/>
                    <a:pt x="49" y="21502"/>
                    <a:pt x="98" y="2145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181" name="Group 180">
            <a:extLst>
              <a:ext uri="{FF2B5EF4-FFF2-40B4-BE49-F238E27FC236}">
                <a16:creationId xmlns="" xmlns:a16="http://schemas.microsoft.com/office/drawing/2014/main" id="{4225B706-97F0-4C6C-B942-D5E954653F2D}"/>
              </a:ext>
            </a:extLst>
          </p:cNvPr>
          <p:cNvGrpSpPr/>
          <p:nvPr/>
        </p:nvGrpSpPr>
        <p:grpSpPr>
          <a:xfrm>
            <a:off x="6181635" y="1366872"/>
            <a:ext cx="1323305" cy="1388739"/>
            <a:chOff x="6181635" y="1366872"/>
            <a:chExt cx="1323305" cy="1388739"/>
          </a:xfrm>
        </p:grpSpPr>
        <p:sp>
          <p:nvSpPr>
            <p:cNvPr id="131" name="Oval">
              <a:extLst>
                <a:ext uri="{FF2B5EF4-FFF2-40B4-BE49-F238E27FC236}">
                  <a16:creationId xmlns="" xmlns:a16="http://schemas.microsoft.com/office/drawing/2014/main" id="{F0CFFE5E-C8DB-4B85-952A-972CEF7C599A}"/>
                </a:ext>
              </a:extLst>
            </p:cNvPr>
            <p:cNvSpPr/>
            <p:nvPr/>
          </p:nvSpPr>
          <p:spPr>
            <a:xfrm rot="12600000">
              <a:off x="6495339" y="1366872"/>
              <a:ext cx="1009601" cy="659785"/>
            </a:xfrm>
            <a:prstGeom prst="ellipse">
              <a:avLst/>
            </a:pr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32" name="Shape">
              <a:extLst>
                <a:ext uri="{FF2B5EF4-FFF2-40B4-BE49-F238E27FC236}">
                  <a16:creationId xmlns="" xmlns:a16="http://schemas.microsoft.com/office/drawing/2014/main" id="{B0866A5D-84A5-4CC5-AEBE-979A67EED20F}"/>
                </a:ext>
              </a:extLst>
            </p:cNvPr>
            <p:cNvSpPr/>
            <p:nvPr/>
          </p:nvSpPr>
          <p:spPr>
            <a:xfrm rot="12600000">
              <a:off x="6181635" y="1778302"/>
              <a:ext cx="978606" cy="977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1" extrusionOk="0">
                  <a:moveTo>
                    <a:pt x="98" y="21453"/>
                  </a:moveTo>
                  <a:cubicBezTo>
                    <a:pt x="1955" y="18717"/>
                    <a:pt x="6060" y="16811"/>
                    <a:pt x="10800" y="16811"/>
                  </a:cubicBezTo>
                  <a:cubicBezTo>
                    <a:pt x="15589" y="16811"/>
                    <a:pt x="19694" y="18766"/>
                    <a:pt x="21551" y="21551"/>
                  </a:cubicBezTo>
                  <a:cubicBezTo>
                    <a:pt x="21551" y="21600"/>
                    <a:pt x="21600" y="21551"/>
                    <a:pt x="21600" y="21502"/>
                  </a:cubicBezTo>
                  <a:lnTo>
                    <a:pt x="18375" y="5669"/>
                  </a:lnTo>
                  <a:cubicBezTo>
                    <a:pt x="17739" y="2688"/>
                    <a:pt x="15003" y="0"/>
                    <a:pt x="10800" y="0"/>
                  </a:cubicBezTo>
                  <a:cubicBezTo>
                    <a:pt x="6597" y="0"/>
                    <a:pt x="3763" y="2639"/>
                    <a:pt x="3225" y="5669"/>
                  </a:cubicBezTo>
                  <a:lnTo>
                    <a:pt x="0" y="21405"/>
                  </a:lnTo>
                  <a:cubicBezTo>
                    <a:pt x="0" y="21502"/>
                    <a:pt x="49" y="21502"/>
                    <a:pt x="98" y="2145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pic>
        <p:nvPicPr>
          <p:cNvPr id="141" name="Graphic 63" descr="Brainstorm with solid fill">
            <a:extLst>
              <a:ext uri="{FF2B5EF4-FFF2-40B4-BE49-F238E27FC236}">
                <a16:creationId xmlns="" xmlns:a16="http://schemas.microsoft.com/office/drawing/2014/main" id="{BB5BDBC1-C482-460D-A450-F418809801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05603" y="1504095"/>
            <a:ext cx="385338" cy="3853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78" name="Group 177">
            <a:extLst>
              <a:ext uri="{FF2B5EF4-FFF2-40B4-BE49-F238E27FC236}">
                <a16:creationId xmlns="" xmlns:a16="http://schemas.microsoft.com/office/drawing/2014/main" id="{7B651467-DC20-4764-9C06-FCEB6037ED95}"/>
              </a:ext>
            </a:extLst>
          </p:cNvPr>
          <p:cNvGrpSpPr/>
          <p:nvPr/>
        </p:nvGrpSpPr>
        <p:grpSpPr>
          <a:xfrm>
            <a:off x="3774446" y="2385059"/>
            <a:ext cx="1454514" cy="1164512"/>
            <a:chOff x="3774446" y="2385059"/>
            <a:chExt cx="1454514" cy="1164512"/>
          </a:xfrm>
        </p:grpSpPr>
        <p:sp>
          <p:nvSpPr>
            <p:cNvPr id="117" name="Oval">
              <a:extLst>
                <a:ext uri="{FF2B5EF4-FFF2-40B4-BE49-F238E27FC236}">
                  <a16:creationId xmlns="" xmlns:a16="http://schemas.microsoft.com/office/drawing/2014/main" id="{6FC876E5-8616-4712-B85B-D6FD78CA705A}"/>
                </a:ext>
              </a:extLst>
            </p:cNvPr>
            <p:cNvSpPr/>
            <p:nvPr/>
          </p:nvSpPr>
          <p:spPr>
            <a:xfrm rot="6300000">
              <a:off x="3599538" y="2559967"/>
              <a:ext cx="1009601" cy="659785"/>
            </a:xfrm>
            <a:prstGeom prst="ellipse">
              <a:avLst/>
            </a:prstGeom>
            <a:solidFill>
              <a:srgbClr val="7030A0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18" name="Shape">
              <a:extLst>
                <a:ext uri="{FF2B5EF4-FFF2-40B4-BE49-F238E27FC236}">
                  <a16:creationId xmlns="" xmlns:a16="http://schemas.microsoft.com/office/drawing/2014/main" id="{71488664-3DB1-498D-97D0-B72F312DF948}"/>
                </a:ext>
              </a:extLst>
            </p:cNvPr>
            <p:cNvSpPr/>
            <p:nvPr/>
          </p:nvSpPr>
          <p:spPr>
            <a:xfrm rot="6300000">
              <a:off x="4251003" y="2571613"/>
              <a:ext cx="978606" cy="977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1" extrusionOk="0">
                  <a:moveTo>
                    <a:pt x="98" y="21453"/>
                  </a:moveTo>
                  <a:cubicBezTo>
                    <a:pt x="1955" y="18717"/>
                    <a:pt x="6060" y="16811"/>
                    <a:pt x="10800" y="16811"/>
                  </a:cubicBezTo>
                  <a:cubicBezTo>
                    <a:pt x="15589" y="16811"/>
                    <a:pt x="19694" y="18766"/>
                    <a:pt x="21551" y="21551"/>
                  </a:cubicBezTo>
                  <a:cubicBezTo>
                    <a:pt x="21551" y="21600"/>
                    <a:pt x="21600" y="21551"/>
                    <a:pt x="21600" y="21502"/>
                  </a:cubicBezTo>
                  <a:lnTo>
                    <a:pt x="18375" y="5669"/>
                  </a:lnTo>
                  <a:cubicBezTo>
                    <a:pt x="17739" y="2688"/>
                    <a:pt x="15003" y="0"/>
                    <a:pt x="10800" y="0"/>
                  </a:cubicBezTo>
                  <a:cubicBezTo>
                    <a:pt x="6597" y="0"/>
                    <a:pt x="3763" y="2639"/>
                    <a:pt x="3225" y="5669"/>
                  </a:cubicBezTo>
                  <a:lnTo>
                    <a:pt x="0" y="21405"/>
                  </a:lnTo>
                  <a:cubicBezTo>
                    <a:pt x="0" y="21502"/>
                    <a:pt x="49" y="21502"/>
                    <a:pt x="98" y="21453"/>
                  </a:cubicBezTo>
                  <a:close/>
                </a:path>
              </a:pathLst>
            </a:custGeom>
            <a:solidFill>
              <a:srgbClr val="3C1A56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="" xmlns:a16="http://schemas.microsoft.com/office/drawing/2014/main" id="{C2816DA7-C702-41A1-A2FA-B6F4E4A22634}"/>
              </a:ext>
            </a:extLst>
          </p:cNvPr>
          <p:cNvGrpSpPr/>
          <p:nvPr/>
        </p:nvGrpSpPr>
        <p:grpSpPr>
          <a:xfrm>
            <a:off x="3774446" y="3613249"/>
            <a:ext cx="1454514" cy="1164510"/>
            <a:chOff x="3774446" y="3613249"/>
            <a:chExt cx="1454514" cy="1164510"/>
          </a:xfrm>
        </p:grpSpPr>
        <p:sp>
          <p:nvSpPr>
            <p:cNvPr id="120" name="Oval">
              <a:extLst>
                <a:ext uri="{FF2B5EF4-FFF2-40B4-BE49-F238E27FC236}">
                  <a16:creationId xmlns="" xmlns:a16="http://schemas.microsoft.com/office/drawing/2014/main" id="{2F7AF5F5-0F1E-47FE-B976-582B71F5BDC1}"/>
                </a:ext>
              </a:extLst>
            </p:cNvPr>
            <p:cNvSpPr/>
            <p:nvPr/>
          </p:nvSpPr>
          <p:spPr>
            <a:xfrm rot="4500000">
              <a:off x="3599538" y="3943066"/>
              <a:ext cx="1009601" cy="659785"/>
            </a:xfrm>
            <a:prstGeom prst="ellipse">
              <a:avLst/>
            </a:prstGeom>
            <a:solidFill>
              <a:schemeClr val="accent5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21" name="Shape">
              <a:extLst>
                <a:ext uri="{FF2B5EF4-FFF2-40B4-BE49-F238E27FC236}">
                  <a16:creationId xmlns="" xmlns:a16="http://schemas.microsoft.com/office/drawing/2014/main" id="{DC8E2A9B-D29D-484A-9192-A3280ADD909C}"/>
                </a:ext>
              </a:extLst>
            </p:cNvPr>
            <p:cNvSpPr/>
            <p:nvPr/>
          </p:nvSpPr>
          <p:spPr>
            <a:xfrm rot="4500000">
              <a:off x="4251003" y="3613897"/>
              <a:ext cx="978606" cy="977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1" extrusionOk="0">
                  <a:moveTo>
                    <a:pt x="98" y="21453"/>
                  </a:moveTo>
                  <a:cubicBezTo>
                    <a:pt x="1955" y="18717"/>
                    <a:pt x="6060" y="16811"/>
                    <a:pt x="10800" y="16811"/>
                  </a:cubicBezTo>
                  <a:cubicBezTo>
                    <a:pt x="15589" y="16811"/>
                    <a:pt x="19694" y="18766"/>
                    <a:pt x="21551" y="21551"/>
                  </a:cubicBezTo>
                  <a:cubicBezTo>
                    <a:pt x="21551" y="21600"/>
                    <a:pt x="21600" y="21551"/>
                    <a:pt x="21600" y="21502"/>
                  </a:cubicBezTo>
                  <a:lnTo>
                    <a:pt x="18375" y="5669"/>
                  </a:lnTo>
                  <a:cubicBezTo>
                    <a:pt x="17739" y="2688"/>
                    <a:pt x="15003" y="0"/>
                    <a:pt x="10800" y="0"/>
                  </a:cubicBezTo>
                  <a:cubicBezTo>
                    <a:pt x="6597" y="0"/>
                    <a:pt x="3763" y="2639"/>
                    <a:pt x="3225" y="5669"/>
                  </a:cubicBezTo>
                  <a:lnTo>
                    <a:pt x="0" y="21405"/>
                  </a:lnTo>
                  <a:cubicBezTo>
                    <a:pt x="0" y="21502"/>
                    <a:pt x="49" y="21502"/>
                    <a:pt x="98" y="2145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pic>
        <p:nvPicPr>
          <p:cNvPr id="140" name="Graphic 61" descr="Bar graph with downward trend with solid fill">
            <a:extLst>
              <a:ext uri="{FF2B5EF4-FFF2-40B4-BE49-F238E27FC236}">
                <a16:creationId xmlns="" xmlns:a16="http://schemas.microsoft.com/office/drawing/2014/main" id="{8C30657B-6C9F-4979-A0B9-86626EB6BE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11669" y="2697190"/>
            <a:ext cx="385338" cy="3853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2" name="Graphic 64" descr="Bullseye with solid fill">
            <a:extLst>
              <a:ext uri="{FF2B5EF4-FFF2-40B4-BE49-F238E27FC236}">
                <a16:creationId xmlns="" xmlns:a16="http://schemas.microsoft.com/office/drawing/2014/main" id="{85012571-025C-45D0-8BC7-8343ABB8076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911669" y="4080289"/>
            <a:ext cx="385338" cy="3853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3" name="Graphic 65" descr="Database with solid fill">
            <a:extLst>
              <a:ext uri="{FF2B5EF4-FFF2-40B4-BE49-F238E27FC236}">
                <a16:creationId xmlns="" xmlns:a16="http://schemas.microsoft.com/office/drawing/2014/main" id="{2CCCA9FC-7A07-4EC8-8EEE-CA88D3E86E3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005603" y="5311615"/>
            <a:ext cx="385338" cy="3853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4" name="Graphic 66" descr="Gears with solid fill">
            <a:extLst>
              <a:ext uri="{FF2B5EF4-FFF2-40B4-BE49-F238E27FC236}">
                <a16:creationId xmlns="" xmlns:a16="http://schemas.microsoft.com/office/drawing/2014/main" id="{F03A016E-9000-40F3-9392-893F5DF5E48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807470" y="5311615"/>
            <a:ext cx="385338" cy="3853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6" name="Graphic 68" descr="Lightbulb with solid fill">
            <a:extLst>
              <a:ext uri="{FF2B5EF4-FFF2-40B4-BE49-F238E27FC236}">
                <a16:creationId xmlns="" xmlns:a16="http://schemas.microsoft.com/office/drawing/2014/main" id="{A89477A8-C828-4EDE-A27B-AF4297E8C57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807470" y="1504095"/>
            <a:ext cx="385338" cy="3853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76" name="Group 175">
            <a:extLst>
              <a:ext uri="{FF2B5EF4-FFF2-40B4-BE49-F238E27FC236}">
                <a16:creationId xmlns="" xmlns:a16="http://schemas.microsoft.com/office/drawing/2014/main" id="{88E87068-0580-4F24-9997-9788F596D37C}"/>
              </a:ext>
            </a:extLst>
          </p:cNvPr>
          <p:cNvGrpSpPr/>
          <p:nvPr/>
        </p:nvGrpSpPr>
        <p:grpSpPr>
          <a:xfrm>
            <a:off x="6969451" y="3651479"/>
            <a:ext cx="1454515" cy="1164511"/>
            <a:chOff x="6969451" y="3651479"/>
            <a:chExt cx="1454515" cy="1164511"/>
          </a:xfrm>
        </p:grpSpPr>
        <p:sp>
          <p:nvSpPr>
            <p:cNvPr id="135" name="Oval">
              <a:extLst>
                <a:ext uri="{FF2B5EF4-FFF2-40B4-BE49-F238E27FC236}">
                  <a16:creationId xmlns="" xmlns:a16="http://schemas.microsoft.com/office/drawing/2014/main" id="{6F61D097-C985-4547-B7A5-FF693055FD0E}"/>
                </a:ext>
              </a:extLst>
            </p:cNvPr>
            <p:cNvSpPr/>
            <p:nvPr/>
          </p:nvSpPr>
          <p:spPr>
            <a:xfrm rot="17100000">
              <a:off x="7589273" y="3981297"/>
              <a:ext cx="1009601" cy="659785"/>
            </a:xfrm>
            <a:prstGeom prst="ellipse">
              <a:avLst/>
            </a:pr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36" name="Shape">
              <a:extLst>
                <a:ext uri="{FF2B5EF4-FFF2-40B4-BE49-F238E27FC236}">
                  <a16:creationId xmlns="" xmlns:a16="http://schemas.microsoft.com/office/drawing/2014/main" id="{63C80274-57DD-4EA9-8181-605D62BDE0F6}"/>
                </a:ext>
              </a:extLst>
            </p:cNvPr>
            <p:cNvSpPr/>
            <p:nvPr/>
          </p:nvSpPr>
          <p:spPr>
            <a:xfrm rot="17100000">
              <a:off x="6968803" y="3652127"/>
              <a:ext cx="978606" cy="977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1" extrusionOk="0">
                  <a:moveTo>
                    <a:pt x="98" y="21453"/>
                  </a:moveTo>
                  <a:cubicBezTo>
                    <a:pt x="1955" y="18717"/>
                    <a:pt x="6060" y="16811"/>
                    <a:pt x="10800" y="16811"/>
                  </a:cubicBezTo>
                  <a:cubicBezTo>
                    <a:pt x="15589" y="16811"/>
                    <a:pt x="19694" y="18766"/>
                    <a:pt x="21551" y="21551"/>
                  </a:cubicBezTo>
                  <a:cubicBezTo>
                    <a:pt x="21551" y="21600"/>
                    <a:pt x="21600" y="21551"/>
                    <a:pt x="21600" y="21502"/>
                  </a:cubicBezTo>
                  <a:lnTo>
                    <a:pt x="18375" y="5669"/>
                  </a:lnTo>
                  <a:cubicBezTo>
                    <a:pt x="17739" y="2688"/>
                    <a:pt x="15003" y="0"/>
                    <a:pt x="10800" y="0"/>
                  </a:cubicBezTo>
                  <a:cubicBezTo>
                    <a:pt x="6597" y="0"/>
                    <a:pt x="3763" y="2639"/>
                    <a:pt x="3225" y="5669"/>
                  </a:cubicBezTo>
                  <a:lnTo>
                    <a:pt x="0" y="21405"/>
                  </a:lnTo>
                  <a:cubicBezTo>
                    <a:pt x="0" y="21502"/>
                    <a:pt x="49" y="21502"/>
                    <a:pt x="98" y="21453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="" xmlns:a16="http://schemas.microsoft.com/office/drawing/2014/main" id="{EFFEE0DA-26CA-4E24-8A61-C3B243AEBE6D}"/>
              </a:ext>
            </a:extLst>
          </p:cNvPr>
          <p:cNvGrpSpPr/>
          <p:nvPr/>
        </p:nvGrpSpPr>
        <p:grpSpPr>
          <a:xfrm>
            <a:off x="6969451" y="2423290"/>
            <a:ext cx="1454515" cy="1164511"/>
            <a:chOff x="6969451" y="2423290"/>
            <a:chExt cx="1454515" cy="1164511"/>
          </a:xfrm>
        </p:grpSpPr>
        <p:sp>
          <p:nvSpPr>
            <p:cNvPr id="133" name="Oval">
              <a:extLst>
                <a:ext uri="{FF2B5EF4-FFF2-40B4-BE49-F238E27FC236}">
                  <a16:creationId xmlns="" xmlns:a16="http://schemas.microsoft.com/office/drawing/2014/main" id="{E29E709C-8EAF-4FAA-9161-E77DEF568A8E}"/>
                </a:ext>
              </a:extLst>
            </p:cNvPr>
            <p:cNvSpPr/>
            <p:nvPr/>
          </p:nvSpPr>
          <p:spPr>
            <a:xfrm rot="15300000">
              <a:off x="7589273" y="2598198"/>
              <a:ext cx="1009601" cy="659785"/>
            </a:xfrm>
            <a:prstGeom prst="ellipse">
              <a:avLst/>
            </a:pr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34" name="Shape">
              <a:extLst>
                <a:ext uri="{FF2B5EF4-FFF2-40B4-BE49-F238E27FC236}">
                  <a16:creationId xmlns="" xmlns:a16="http://schemas.microsoft.com/office/drawing/2014/main" id="{AF01E965-86CD-4EFC-854D-B973331D79C6}"/>
                </a:ext>
              </a:extLst>
            </p:cNvPr>
            <p:cNvSpPr/>
            <p:nvPr/>
          </p:nvSpPr>
          <p:spPr>
            <a:xfrm rot="15300000">
              <a:off x="6968803" y="2609843"/>
              <a:ext cx="978606" cy="977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1" extrusionOk="0">
                  <a:moveTo>
                    <a:pt x="98" y="21453"/>
                  </a:moveTo>
                  <a:cubicBezTo>
                    <a:pt x="1955" y="18717"/>
                    <a:pt x="6060" y="16811"/>
                    <a:pt x="10800" y="16811"/>
                  </a:cubicBezTo>
                  <a:cubicBezTo>
                    <a:pt x="15589" y="16811"/>
                    <a:pt x="19694" y="18766"/>
                    <a:pt x="21551" y="21551"/>
                  </a:cubicBezTo>
                  <a:cubicBezTo>
                    <a:pt x="21551" y="21600"/>
                    <a:pt x="21600" y="21551"/>
                    <a:pt x="21600" y="21502"/>
                  </a:cubicBezTo>
                  <a:lnTo>
                    <a:pt x="18375" y="5669"/>
                  </a:lnTo>
                  <a:cubicBezTo>
                    <a:pt x="17739" y="2688"/>
                    <a:pt x="15003" y="0"/>
                    <a:pt x="10800" y="0"/>
                  </a:cubicBezTo>
                  <a:cubicBezTo>
                    <a:pt x="6597" y="0"/>
                    <a:pt x="3763" y="2639"/>
                    <a:pt x="3225" y="5669"/>
                  </a:cubicBezTo>
                  <a:lnTo>
                    <a:pt x="0" y="21405"/>
                  </a:lnTo>
                  <a:cubicBezTo>
                    <a:pt x="0" y="21502"/>
                    <a:pt x="49" y="21502"/>
                    <a:pt x="98" y="2145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pic>
        <p:nvPicPr>
          <p:cNvPr id="145" name="Graphic 67" descr="Hourglass 30% with solid fill">
            <a:extLst>
              <a:ext uri="{FF2B5EF4-FFF2-40B4-BE49-F238E27FC236}">
                <a16:creationId xmlns="" xmlns:a16="http://schemas.microsoft.com/office/drawing/2014/main" id="{CC214456-7248-424F-A45D-55DFF309E43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901404" y="2735421"/>
            <a:ext cx="385338" cy="3853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7" name="Graphic 69" descr="Research with solid fill">
            <a:extLst>
              <a:ext uri="{FF2B5EF4-FFF2-40B4-BE49-F238E27FC236}">
                <a16:creationId xmlns="" xmlns:a16="http://schemas.microsoft.com/office/drawing/2014/main" id="{1F236BBA-107B-4B1B-B311-193787075DC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901404" y="4118520"/>
            <a:ext cx="385338" cy="3853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50" name="Group 149">
            <a:extLst>
              <a:ext uri="{FF2B5EF4-FFF2-40B4-BE49-F238E27FC236}">
                <a16:creationId xmlns="" xmlns:a16="http://schemas.microsoft.com/office/drawing/2014/main" id="{66B45A10-D825-40B6-A5BE-6C8BFB1843BC}"/>
              </a:ext>
            </a:extLst>
          </p:cNvPr>
          <p:cNvGrpSpPr/>
          <p:nvPr/>
        </p:nvGrpSpPr>
        <p:grpSpPr>
          <a:xfrm>
            <a:off x="417576" y="2505527"/>
            <a:ext cx="2926080" cy="1167042"/>
            <a:chOff x="332936" y="2627766"/>
            <a:chExt cx="2926080" cy="1167042"/>
          </a:xfrm>
        </p:grpSpPr>
        <p:sp>
          <p:nvSpPr>
            <p:cNvPr id="151" name="TextBox 150">
              <a:extLst>
                <a:ext uri="{FF2B5EF4-FFF2-40B4-BE49-F238E27FC236}">
                  <a16:creationId xmlns="" xmlns:a16="http://schemas.microsoft.com/office/drawing/2014/main" id="{8B7305C7-8A20-485C-9BF1-10901497C4F0}"/>
                </a:ext>
              </a:extLst>
            </p:cNvPr>
            <p:cNvSpPr txBox="1"/>
            <p:nvPr/>
          </p:nvSpPr>
          <p:spPr>
            <a:xfrm>
              <a:off x="332936" y="2627766"/>
              <a:ext cx="2926080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en-US" sz="2400" b="1" noProof="1" smtClean="0">
                  <a:solidFill>
                    <a:srgbClr val="7030A0"/>
                  </a:solidFill>
                </a:rPr>
                <a:t>2</a:t>
              </a:r>
              <a:endParaRPr lang="en-US" sz="2400" b="1" noProof="1">
                <a:solidFill>
                  <a:srgbClr val="7030A0"/>
                </a:solidFill>
              </a:endParaRPr>
            </a:p>
          </p:txBody>
        </p:sp>
        <p:sp>
          <p:nvSpPr>
            <p:cNvPr id="152" name="TextBox 151">
              <a:extLst>
                <a:ext uri="{FF2B5EF4-FFF2-40B4-BE49-F238E27FC236}">
                  <a16:creationId xmlns="" xmlns:a16="http://schemas.microsoft.com/office/drawing/2014/main" id="{4554A3E3-D318-4463-B142-144776487BB9}"/>
                </a:ext>
              </a:extLst>
            </p:cNvPr>
            <p:cNvSpPr txBox="1"/>
            <p:nvPr/>
          </p:nvSpPr>
          <p:spPr>
            <a:xfrm>
              <a:off x="332936" y="3086922"/>
              <a:ext cx="2926080" cy="707886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r"/>
              <a:r>
                <a:rPr lang="en-A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Quản</a:t>
              </a:r>
              <a:r>
                <a:rPr lang="en-A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A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lí</a:t>
              </a:r>
              <a:r>
                <a:rPr lang="en-A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A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A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A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quá</a:t>
              </a:r>
              <a:r>
                <a:rPr lang="en-A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A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A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A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A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A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A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A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nhiệm</a:t>
              </a:r>
              <a:r>
                <a:rPr lang="en-A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A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vụ</a:t>
              </a:r>
              <a:r>
                <a:rPr lang="en-A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AU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A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AU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chức</a:t>
              </a:r>
              <a:r>
                <a:rPr lang="en-A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AU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năng</a:t>
              </a:r>
              <a:r>
                <a:rPr lang="en-AU" sz="1200" dirty="0"/>
                <a:t/>
              </a:r>
              <a:br>
                <a:rPr lang="en-AU" sz="1200" dirty="0"/>
              </a:br>
              <a:endParaRPr lang="en-US" sz="12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="" xmlns:a16="http://schemas.microsoft.com/office/drawing/2014/main" id="{A8AA8E28-9E4A-40FB-9DE6-062E8205F7D9}"/>
              </a:ext>
            </a:extLst>
          </p:cNvPr>
          <p:cNvGrpSpPr/>
          <p:nvPr/>
        </p:nvGrpSpPr>
        <p:grpSpPr>
          <a:xfrm>
            <a:off x="1123566" y="5043874"/>
            <a:ext cx="2926080" cy="982376"/>
            <a:chOff x="332936" y="4652338"/>
            <a:chExt cx="2926080" cy="982376"/>
          </a:xfrm>
        </p:grpSpPr>
        <p:sp>
          <p:nvSpPr>
            <p:cNvPr id="154" name="TextBox 153">
              <a:extLst>
                <a:ext uri="{FF2B5EF4-FFF2-40B4-BE49-F238E27FC236}">
                  <a16:creationId xmlns="" xmlns:a16="http://schemas.microsoft.com/office/drawing/2014/main" id="{690F2C6C-A141-46D9-B2E6-AA15656246E2}"/>
                </a:ext>
              </a:extLst>
            </p:cNvPr>
            <p:cNvSpPr txBox="1"/>
            <p:nvPr/>
          </p:nvSpPr>
          <p:spPr>
            <a:xfrm>
              <a:off x="332936" y="4652338"/>
              <a:ext cx="2926080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en-US" sz="2400" b="1" noProof="1" smtClean="0">
                  <a:solidFill>
                    <a:schemeClr val="tx2"/>
                  </a:solidFill>
                </a:rPr>
                <a:t>4</a:t>
              </a:r>
              <a:endParaRPr lang="en-US" sz="2400" b="1" noProof="1">
                <a:solidFill>
                  <a:schemeClr val="tx2"/>
                </a:solidFill>
              </a:endParaRPr>
            </a:p>
          </p:txBody>
        </p:sp>
        <p:sp>
          <p:nvSpPr>
            <p:cNvPr id="155" name="TextBox 154">
              <a:extLst>
                <a:ext uri="{FF2B5EF4-FFF2-40B4-BE49-F238E27FC236}">
                  <a16:creationId xmlns="" xmlns:a16="http://schemas.microsoft.com/office/drawing/2014/main" id="{0DF13FAB-3DEA-4C46-9D8F-8EBDFAD20847}"/>
                </a:ext>
              </a:extLst>
            </p:cNvPr>
            <p:cNvSpPr txBox="1"/>
            <p:nvPr/>
          </p:nvSpPr>
          <p:spPr>
            <a:xfrm>
              <a:off x="332936" y="5111494"/>
              <a:ext cx="2926080" cy="523220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r"/>
              <a:r>
                <a:rPr lang="en-US" sz="1400" noProof="1">
                  <a:latin typeface="Arial" panose="020B0604020202020204" pitchFamily="34" charset="0"/>
                  <a:cs typeface="Arial" panose="020B0604020202020204" pitchFamily="34" charset="0"/>
                </a:rPr>
                <a:t>Quản lí hoạt động phát triển chuyên môn nghiệp vụ</a:t>
              </a: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="" xmlns:a16="http://schemas.microsoft.com/office/drawing/2014/main" id="{446469C3-9081-4945-B804-4B0A981C21E2}"/>
              </a:ext>
            </a:extLst>
          </p:cNvPr>
          <p:cNvGrpSpPr/>
          <p:nvPr/>
        </p:nvGrpSpPr>
        <p:grpSpPr>
          <a:xfrm>
            <a:off x="1123566" y="1236354"/>
            <a:ext cx="2926080" cy="1167042"/>
            <a:chOff x="332936" y="2627766"/>
            <a:chExt cx="2926080" cy="1167042"/>
          </a:xfrm>
        </p:grpSpPr>
        <p:sp>
          <p:nvSpPr>
            <p:cNvPr id="157" name="TextBox 156">
              <a:extLst>
                <a:ext uri="{FF2B5EF4-FFF2-40B4-BE49-F238E27FC236}">
                  <a16:creationId xmlns="" xmlns:a16="http://schemas.microsoft.com/office/drawing/2014/main" id="{C746D522-D75E-4921-8014-CDB1C7F4B708}"/>
                </a:ext>
              </a:extLst>
            </p:cNvPr>
            <p:cNvSpPr txBox="1"/>
            <p:nvPr/>
          </p:nvSpPr>
          <p:spPr>
            <a:xfrm>
              <a:off x="332936" y="2627766"/>
              <a:ext cx="2926080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en-US" sz="2400" b="1" noProof="1" smtClean="0">
                  <a:solidFill>
                    <a:schemeClr val="bg2">
                      <a:lumMod val="50000"/>
                    </a:schemeClr>
                  </a:solidFill>
                </a:rPr>
                <a:t>1</a:t>
              </a:r>
              <a:endParaRPr lang="en-US" sz="2400" b="1" noProof="1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58" name="TextBox 157">
              <a:extLst>
                <a:ext uri="{FF2B5EF4-FFF2-40B4-BE49-F238E27FC236}">
                  <a16:creationId xmlns="" xmlns:a16="http://schemas.microsoft.com/office/drawing/2014/main" id="{FA7648AB-2462-419D-9E8D-7C1D0BF7A9F3}"/>
                </a:ext>
              </a:extLst>
            </p:cNvPr>
            <p:cNvSpPr txBox="1"/>
            <p:nvPr/>
          </p:nvSpPr>
          <p:spPr>
            <a:xfrm>
              <a:off x="332936" y="3086922"/>
              <a:ext cx="2926080" cy="707886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r"/>
              <a:r>
                <a:rPr lang="vi-VN" sz="1400" dirty="0"/>
                <a:t>Quản lí các mục tiêu chăm sóc, nuôi dưỡng, giáo dục trẻ </a:t>
              </a:r>
              <a:r>
                <a:rPr lang="vi-VN" sz="1200" dirty="0"/>
                <a:t/>
              </a:r>
              <a:br>
                <a:rPr lang="vi-VN" sz="1200" dirty="0"/>
              </a:br>
              <a:endParaRPr lang="en-US" sz="12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="" xmlns:a16="http://schemas.microsoft.com/office/drawing/2014/main" id="{0BB45887-D241-4A4D-8569-09B8DED12439}"/>
              </a:ext>
            </a:extLst>
          </p:cNvPr>
          <p:cNvGrpSpPr/>
          <p:nvPr/>
        </p:nvGrpSpPr>
        <p:grpSpPr>
          <a:xfrm>
            <a:off x="417793" y="3774700"/>
            <a:ext cx="2926080" cy="951599"/>
            <a:chOff x="332936" y="2627766"/>
            <a:chExt cx="2926080" cy="951599"/>
          </a:xfrm>
        </p:grpSpPr>
        <p:sp>
          <p:nvSpPr>
            <p:cNvPr id="160" name="TextBox 159">
              <a:extLst>
                <a:ext uri="{FF2B5EF4-FFF2-40B4-BE49-F238E27FC236}">
                  <a16:creationId xmlns="" xmlns:a16="http://schemas.microsoft.com/office/drawing/2014/main" id="{4F3C3912-9F58-4C6F-A3DC-3ED29FECA3FA}"/>
                </a:ext>
              </a:extLst>
            </p:cNvPr>
            <p:cNvSpPr txBox="1"/>
            <p:nvPr/>
          </p:nvSpPr>
          <p:spPr>
            <a:xfrm>
              <a:off x="332936" y="2627766"/>
              <a:ext cx="2926080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en-US" sz="2400" b="1" noProof="1" smtClean="0">
                  <a:solidFill>
                    <a:schemeClr val="accent5"/>
                  </a:solidFill>
                </a:rPr>
                <a:t>3</a:t>
              </a:r>
              <a:endParaRPr lang="en-US" sz="2400" b="1" noProof="1">
                <a:solidFill>
                  <a:schemeClr val="accent5"/>
                </a:solidFill>
              </a:endParaRPr>
            </a:p>
          </p:txBody>
        </p:sp>
        <p:sp>
          <p:nvSpPr>
            <p:cNvPr id="161" name="TextBox 160">
              <a:extLst>
                <a:ext uri="{FF2B5EF4-FFF2-40B4-BE49-F238E27FC236}">
                  <a16:creationId xmlns="" xmlns:a16="http://schemas.microsoft.com/office/drawing/2014/main" id="{FBE86767-25CF-4B09-B027-D32A5B347172}"/>
                </a:ext>
              </a:extLst>
            </p:cNvPr>
            <p:cNvSpPr txBox="1"/>
            <p:nvPr/>
          </p:nvSpPr>
          <p:spPr>
            <a:xfrm>
              <a:off x="332936" y="3086922"/>
              <a:ext cx="2926080" cy="492443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r"/>
              <a:r>
                <a:rPr lang="en-A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Quản</a:t>
              </a:r>
              <a:r>
                <a:rPr lang="en-A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A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lí</a:t>
              </a:r>
              <a:r>
                <a:rPr lang="en-A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A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việc</a:t>
              </a:r>
              <a:r>
                <a:rPr lang="en-A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A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phân</a:t>
              </a:r>
              <a:r>
                <a:rPr lang="en-A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A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công</a:t>
              </a:r>
              <a:r>
                <a:rPr lang="en-A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A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trách</a:t>
              </a:r>
              <a:r>
                <a:rPr lang="en-A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A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nhiệm</a:t>
              </a:r>
              <a:r>
                <a:rPr lang="en-A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AU" sz="1200" dirty="0"/>
                <a:t/>
              </a:r>
              <a:br>
                <a:rPr lang="en-AU" sz="1200" dirty="0"/>
              </a:br>
              <a:endParaRPr lang="en-US" sz="12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="" xmlns:a16="http://schemas.microsoft.com/office/drawing/2014/main" id="{10BC0F46-C4FC-46BB-A251-3CA6CF5397B9}"/>
              </a:ext>
            </a:extLst>
          </p:cNvPr>
          <p:cNvGrpSpPr/>
          <p:nvPr/>
        </p:nvGrpSpPr>
        <p:grpSpPr>
          <a:xfrm>
            <a:off x="8927481" y="2509391"/>
            <a:ext cx="2926080" cy="951599"/>
            <a:chOff x="8921977" y="1466725"/>
            <a:chExt cx="2926080" cy="951599"/>
          </a:xfrm>
        </p:grpSpPr>
        <p:sp>
          <p:nvSpPr>
            <p:cNvPr id="163" name="TextBox 162">
              <a:extLst>
                <a:ext uri="{FF2B5EF4-FFF2-40B4-BE49-F238E27FC236}">
                  <a16:creationId xmlns="" xmlns:a16="http://schemas.microsoft.com/office/drawing/2014/main" id="{C877107B-7145-4729-8730-C2E3D1675786}"/>
                </a:ext>
              </a:extLst>
            </p:cNvPr>
            <p:cNvSpPr txBox="1"/>
            <p:nvPr/>
          </p:nvSpPr>
          <p:spPr>
            <a:xfrm>
              <a:off x="8921977" y="1466725"/>
              <a:ext cx="2926080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2400" b="1" noProof="1" smtClean="0">
                  <a:solidFill>
                    <a:srgbClr val="FF0000"/>
                  </a:solidFill>
                </a:rPr>
                <a:t>6</a:t>
              </a:r>
              <a:endParaRPr lang="en-US" sz="2400" b="1" noProof="1">
                <a:solidFill>
                  <a:srgbClr val="FF0000"/>
                </a:solidFill>
              </a:endParaRPr>
            </a:p>
          </p:txBody>
        </p:sp>
        <p:sp>
          <p:nvSpPr>
            <p:cNvPr id="164" name="TextBox 163">
              <a:extLst>
                <a:ext uri="{FF2B5EF4-FFF2-40B4-BE49-F238E27FC236}">
                  <a16:creationId xmlns="" xmlns:a16="http://schemas.microsoft.com/office/drawing/2014/main" id="{E1B6C674-3393-47F4-93B2-47848FB4C274}"/>
                </a:ext>
              </a:extLst>
            </p:cNvPr>
            <p:cNvSpPr txBox="1"/>
            <p:nvPr/>
          </p:nvSpPr>
          <p:spPr>
            <a:xfrm>
              <a:off x="8921977" y="1925881"/>
              <a:ext cx="2926080" cy="492443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vi-VN" sz="1400" dirty="0"/>
                <a:t>Quản lí hệ thống trong nhà trường </a:t>
              </a:r>
              <a:r>
                <a:rPr lang="vi-VN" sz="1200" dirty="0"/>
                <a:t/>
              </a:r>
              <a:br>
                <a:rPr lang="vi-VN" sz="1200" dirty="0"/>
              </a:br>
              <a:endParaRPr lang="en-US" sz="12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="" xmlns:a16="http://schemas.microsoft.com/office/drawing/2014/main" id="{9D21FCDB-7AA8-4ED0-B7DB-004A6BBD85AE}"/>
              </a:ext>
            </a:extLst>
          </p:cNvPr>
          <p:cNvGrpSpPr/>
          <p:nvPr/>
        </p:nvGrpSpPr>
        <p:grpSpPr>
          <a:xfrm>
            <a:off x="8142354" y="5043874"/>
            <a:ext cx="2926080" cy="1197820"/>
            <a:chOff x="8921977" y="4073386"/>
            <a:chExt cx="2926080" cy="1197820"/>
          </a:xfrm>
        </p:grpSpPr>
        <p:sp>
          <p:nvSpPr>
            <p:cNvPr id="166" name="TextBox 165">
              <a:extLst>
                <a:ext uri="{FF2B5EF4-FFF2-40B4-BE49-F238E27FC236}">
                  <a16:creationId xmlns="" xmlns:a16="http://schemas.microsoft.com/office/drawing/2014/main" id="{54BB00D8-6EC3-4681-A094-7DB49BB89553}"/>
                </a:ext>
              </a:extLst>
            </p:cNvPr>
            <p:cNvSpPr txBox="1"/>
            <p:nvPr/>
          </p:nvSpPr>
          <p:spPr>
            <a:xfrm>
              <a:off x="8921977" y="4073386"/>
              <a:ext cx="2926080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2400" b="1" noProof="1" smtClean="0">
                  <a:solidFill>
                    <a:schemeClr val="accent4">
                      <a:lumMod val="50000"/>
                    </a:schemeClr>
                  </a:solidFill>
                </a:rPr>
                <a:t>8</a:t>
              </a:r>
              <a:endParaRPr lang="en-US" sz="2400" b="1" noProof="1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67" name="TextBox 166">
              <a:extLst>
                <a:ext uri="{FF2B5EF4-FFF2-40B4-BE49-F238E27FC236}">
                  <a16:creationId xmlns="" xmlns:a16="http://schemas.microsoft.com/office/drawing/2014/main" id="{6C780FF0-13A0-4EE3-BD4F-61900F938A96}"/>
                </a:ext>
              </a:extLst>
            </p:cNvPr>
            <p:cNvSpPr txBox="1"/>
            <p:nvPr/>
          </p:nvSpPr>
          <p:spPr>
            <a:xfrm>
              <a:off x="8921977" y="4532542"/>
              <a:ext cx="2926080" cy="738664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vi-VN" sz="1400" dirty="0"/>
                <a:t>Quản lí các hoạt động phối hợp với cha mẹ trẻ, các lực lượng xã hội </a:t>
              </a:r>
              <a:br>
                <a:rPr lang="vi-VN" sz="1400" dirty="0"/>
              </a:br>
              <a:endParaRPr lang="en-US" sz="14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="" xmlns:a16="http://schemas.microsoft.com/office/drawing/2014/main" id="{8C489CDB-7893-4077-8040-CFE394513FEA}"/>
              </a:ext>
            </a:extLst>
          </p:cNvPr>
          <p:cNvGrpSpPr/>
          <p:nvPr/>
        </p:nvGrpSpPr>
        <p:grpSpPr>
          <a:xfrm>
            <a:off x="8142353" y="1242150"/>
            <a:ext cx="3623707" cy="766933"/>
            <a:chOff x="8921976" y="1466725"/>
            <a:chExt cx="3623707" cy="766933"/>
          </a:xfrm>
        </p:grpSpPr>
        <p:sp>
          <p:nvSpPr>
            <p:cNvPr id="169" name="TextBox 168">
              <a:extLst>
                <a:ext uri="{FF2B5EF4-FFF2-40B4-BE49-F238E27FC236}">
                  <a16:creationId xmlns="" xmlns:a16="http://schemas.microsoft.com/office/drawing/2014/main" id="{47482BE9-B5C7-4C9C-A049-D059818A4E21}"/>
                </a:ext>
              </a:extLst>
            </p:cNvPr>
            <p:cNvSpPr txBox="1"/>
            <p:nvPr/>
          </p:nvSpPr>
          <p:spPr>
            <a:xfrm>
              <a:off x="8921977" y="1466725"/>
              <a:ext cx="2926080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2400" b="1" noProof="1" smtClean="0">
                  <a:solidFill>
                    <a:schemeClr val="accent2">
                      <a:lumMod val="75000"/>
                    </a:schemeClr>
                  </a:solidFill>
                </a:rPr>
                <a:t>5</a:t>
              </a:r>
              <a:endParaRPr lang="en-US" sz="2400" b="1" noProof="1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70" name="TextBox 169">
              <a:extLst>
                <a:ext uri="{FF2B5EF4-FFF2-40B4-BE49-F238E27FC236}">
                  <a16:creationId xmlns="" xmlns:a16="http://schemas.microsoft.com/office/drawing/2014/main" id="{C23FC2B4-AC35-4556-9A16-7D570FF0AF45}"/>
                </a:ext>
              </a:extLst>
            </p:cNvPr>
            <p:cNvSpPr txBox="1"/>
            <p:nvPr/>
          </p:nvSpPr>
          <p:spPr>
            <a:xfrm>
              <a:off x="8921976" y="1925881"/>
              <a:ext cx="3623707" cy="30777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vi-VN" sz="1400" noProof="1"/>
                <a:t>Quản lí các hoạt động hành chính sư phạm </a:t>
              </a:r>
              <a:endParaRPr lang="en-US" sz="1400" noProof="1"/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="" xmlns:a16="http://schemas.microsoft.com/office/drawing/2014/main" id="{575228D5-0D00-404D-AD9B-6B8E8F82AD92}"/>
              </a:ext>
            </a:extLst>
          </p:cNvPr>
          <p:cNvGrpSpPr/>
          <p:nvPr/>
        </p:nvGrpSpPr>
        <p:grpSpPr>
          <a:xfrm>
            <a:off x="8927481" y="3776632"/>
            <a:ext cx="2926080" cy="1197820"/>
            <a:chOff x="8921977" y="1466725"/>
            <a:chExt cx="2926080" cy="1197820"/>
          </a:xfrm>
        </p:grpSpPr>
        <p:sp>
          <p:nvSpPr>
            <p:cNvPr id="172" name="TextBox 171">
              <a:extLst>
                <a:ext uri="{FF2B5EF4-FFF2-40B4-BE49-F238E27FC236}">
                  <a16:creationId xmlns="" xmlns:a16="http://schemas.microsoft.com/office/drawing/2014/main" id="{5C77AC92-2237-4195-B34E-262B489170BA}"/>
                </a:ext>
              </a:extLst>
            </p:cNvPr>
            <p:cNvSpPr txBox="1"/>
            <p:nvPr/>
          </p:nvSpPr>
          <p:spPr>
            <a:xfrm>
              <a:off x="8921977" y="1466725"/>
              <a:ext cx="2926080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2400" b="1" noProof="1" smtClean="0">
                  <a:solidFill>
                    <a:schemeClr val="accent6">
                      <a:lumMod val="75000"/>
                    </a:schemeClr>
                  </a:solidFill>
                </a:rPr>
                <a:t>7</a:t>
              </a:r>
              <a:endParaRPr lang="en-US" sz="2400" b="1" noProof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73" name="TextBox 172">
              <a:extLst>
                <a:ext uri="{FF2B5EF4-FFF2-40B4-BE49-F238E27FC236}">
                  <a16:creationId xmlns="" xmlns:a16="http://schemas.microsoft.com/office/drawing/2014/main" id="{82AD3C49-7FB6-4328-9BF3-7040E383F191}"/>
                </a:ext>
              </a:extLst>
            </p:cNvPr>
            <p:cNvSpPr txBox="1"/>
            <p:nvPr/>
          </p:nvSpPr>
          <p:spPr>
            <a:xfrm>
              <a:off x="8921977" y="1925881"/>
              <a:ext cx="2926080" cy="738664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vi-VN" sz="1400" dirty="0">
                  <a:latin typeface="Arial" panose="020B0604020202020204" pitchFamily="34" charset="0"/>
                  <a:cs typeface="Arial" panose="020B0604020202020204" pitchFamily="34" charset="0"/>
                </a:rPr>
                <a:t>Quản lí các quá trình đảm bảo chất lượng </a:t>
              </a:r>
              <a:br>
                <a:rPr lang="vi-VN" sz="1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US" sz="14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016560" y="3185978"/>
            <a:ext cx="2240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solidFill>
                  <a:srgbClr val="C00000"/>
                </a:solidFill>
              </a:rPr>
              <a:t>NỀN TẢNG CÔNG NGHỆ SỐ, GIẢI PHÁP SỐ, THIẾT BỊ SỐ</a:t>
            </a:r>
            <a:endParaRPr lang="en-A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417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">
            <a:extLst>
              <a:ext uri="{FF2B5EF4-FFF2-40B4-BE49-F238E27FC236}">
                <a16:creationId xmlns="" xmlns:a16="http://schemas.microsoft.com/office/drawing/2014/main" id="{BEF908EC-DD92-4F07-BF1F-BAFE83E2D399}"/>
              </a:ext>
            </a:extLst>
          </p:cNvPr>
          <p:cNvSpPr/>
          <p:nvPr/>
        </p:nvSpPr>
        <p:spPr>
          <a:xfrm>
            <a:off x="4032568" y="1510148"/>
            <a:ext cx="4112761" cy="39460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00" h="21482" extrusionOk="0">
                <a:moveTo>
                  <a:pt x="16159" y="21482"/>
                </a:moveTo>
                <a:lnTo>
                  <a:pt x="5164" y="21482"/>
                </a:lnTo>
                <a:cubicBezTo>
                  <a:pt x="4397" y="21482"/>
                  <a:pt x="3724" y="20973"/>
                  <a:pt x="3487" y="20203"/>
                </a:cubicBezTo>
                <a:lnTo>
                  <a:pt x="86" y="9217"/>
                </a:lnTo>
                <a:cubicBezTo>
                  <a:pt x="-150" y="8448"/>
                  <a:pt x="110" y="7616"/>
                  <a:pt x="724" y="7144"/>
                </a:cubicBezTo>
                <a:lnTo>
                  <a:pt x="9617" y="354"/>
                </a:lnTo>
                <a:cubicBezTo>
                  <a:pt x="10231" y="-118"/>
                  <a:pt x="11069" y="-118"/>
                  <a:pt x="11683" y="354"/>
                </a:cubicBezTo>
                <a:lnTo>
                  <a:pt x="20576" y="7144"/>
                </a:lnTo>
                <a:cubicBezTo>
                  <a:pt x="21190" y="7616"/>
                  <a:pt x="21450" y="8448"/>
                  <a:pt x="21214" y="9217"/>
                </a:cubicBezTo>
                <a:lnTo>
                  <a:pt x="17813" y="20203"/>
                </a:lnTo>
                <a:cubicBezTo>
                  <a:pt x="17600" y="20973"/>
                  <a:pt x="16927" y="21482"/>
                  <a:pt x="16159" y="21482"/>
                </a:cubicBezTo>
                <a:close/>
                <a:moveTo>
                  <a:pt x="10668" y="1347"/>
                </a:moveTo>
                <a:cubicBezTo>
                  <a:pt x="10573" y="1347"/>
                  <a:pt x="10467" y="1384"/>
                  <a:pt x="10384" y="1446"/>
                </a:cubicBezTo>
                <a:lnTo>
                  <a:pt x="10384" y="1446"/>
                </a:lnTo>
                <a:lnTo>
                  <a:pt x="1492" y="8236"/>
                </a:lnTo>
                <a:cubicBezTo>
                  <a:pt x="1326" y="8361"/>
                  <a:pt x="1255" y="8584"/>
                  <a:pt x="1314" y="8795"/>
                </a:cubicBezTo>
                <a:lnTo>
                  <a:pt x="4716" y="19781"/>
                </a:lnTo>
                <a:cubicBezTo>
                  <a:pt x="4775" y="19992"/>
                  <a:pt x="4964" y="20129"/>
                  <a:pt x="5164" y="20129"/>
                </a:cubicBezTo>
                <a:lnTo>
                  <a:pt x="16159" y="20129"/>
                </a:lnTo>
                <a:cubicBezTo>
                  <a:pt x="16360" y="20129"/>
                  <a:pt x="16549" y="19992"/>
                  <a:pt x="16608" y="19781"/>
                </a:cubicBezTo>
                <a:lnTo>
                  <a:pt x="20009" y="8795"/>
                </a:lnTo>
                <a:cubicBezTo>
                  <a:pt x="20068" y="8584"/>
                  <a:pt x="20009" y="8361"/>
                  <a:pt x="19832" y="8236"/>
                </a:cubicBezTo>
                <a:lnTo>
                  <a:pt x="10939" y="1446"/>
                </a:lnTo>
                <a:cubicBezTo>
                  <a:pt x="10857" y="1384"/>
                  <a:pt x="10762" y="1347"/>
                  <a:pt x="10668" y="134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 sz="3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2" name="Shape">
            <a:extLst>
              <a:ext uri="{FF2B5EF4-FFF2-40B4-BE49-F238E27FC236}">
                <a16:creationId xmlns="" xmlns:a16="http://schemas.microsoft.com/office/drawing/2014/main" id="{5DB3E435-6DBC-43EE-A526-CDA6258701E1}"/>
              </a:ext>
            </a:extLst>
          </p:cNvPr>
          <p:cNvSpPr/>
          <p:nvPr/>
        </p:nvSpPr>
        <p:spPr>
          <a:xfrm>
            <a:off x="5560350" y="1031293"/>
            <a:ext cx="1894477" cy="18470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9" h="21441" extrusionOk="0">
                <a:moveTo>
                  <a:pt x="21389" y="21441"/>
                </a:moveTo>
                <a:lnTo>
                  <a:pt x="18686" y="14717"/>
                </a:lnTo>
                <a:lnTo>
                  <a:pt x="17373" y="16570"/>
                </a:lnTo>
                <a:lnTo>
                  <a:pt x="10525" y="11462"/>
                </a:lnTo>
                <a:cubicBezTo>
                  <a:pt x="10679" y="11250"/>
                  <a:pt x="10782" y="11012"/>
                  <a:pt x="10885" y="10747"/>
                </a:cubicBezTo>
                <a:lnTo>
                  <a:pt x="12353" y="6141"/>
                </a:lnTo>
                <a:cubicBezTo>
                  <a:pt x="12687" y="5109"/>
                  <a:pt x="12327" y="3970"/>
                  <a:pt x="11477" y="3335"/>
                </a:cubicBezTo>
                <a:lnTo>
                  <a:pt x="7667" y="476"/>
                </a:lnTo>
                <a:cubicBezTo>
                  <a:pt x="6817" y="-159"/>
                  <a:pt x="5659" y="-159"/>
                  <a:pt x="4809" y="476"/>
                </a:cubicBezTo>
                <a:lnTo>
                  <a:pt x="999" y="3335"/>
                </a:lnTo>
                <a:cubicBezTo>
                  <a:pt x="149" y="3970"/>
                  <a:pt x="-211" y="5109"/>
                  <a:pt x="124" y="6141"/>
                </a:cubicBezTo>
                <a:lnTo>
                  <a:pt x="1591" y="10747"/>
                </a:lnTo>
                <a:cubicBezTo>
                  <a:pt x="1926" y="11779"/>
                  <a:pt x="2853" y="12467"/>
                  <a:pt x="3908" y="12467"/>
                </a:cubicBezTo>
                <a:lnTo>
                  <a:pt x="7178" y="12467"/>
                </a:lnTo>
                <a:lnTo>
                  <a:pt x="15777" y="18900"/>
                </a:lnTo>
                <a:lnTo>
                  <a:pt x="14386" y="20859"/>
                </a:lnTo>
                <a:lnTo>
                  <a:pt x="21389" y="21441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3" name="Shape">
            <a:extLst>
              <a:ext uri="{FF2B5EF4-FFF2-40B4-BE49-F238E27FC236}">
                <a16:creationId xmlns="" xmlns:a16="http://schemas.microsoft.com/office/drawing/2014/main" id="{E044A52E-D7FE-4E88-8E32-5981CC53FF80}"/>
              </a:ext>
            </a:extLst>
          </p:cNvPr>
          <p:cNvSpPr/>
          <p:nvPr/>
        </p:nvSpPr>
        <p:spPr>
          <a:xfrm>
            <a:off x="3576512" y="2148624"/>
            <a:ext cx="2186355" cy="13955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7" h="21600" extrusionOk="0">
                <a:moveTo>
                  <a:pt x="15297" y="741"/>
                </a:moveTo>
                <a:lnTo>
                  <a:pt x="16458" y="3247"/>
                </a:lnTo>
                <a:lnTo>
                  <a:pt x="10427" y="10165"/>
                </a:lnTo>
                <a:cubicBezTo>
                  <a:pt x="10293" y="9882"/>
                  <a:pt x="10137" y="9635"/>
                  <a:pt x="9958" y="9424"/>
                </a:cubicBezTo>
                <a:lnTo>
                  <a:pt x="6652" y="5612"/>
                </a:lnTo>
                <a:cubicBezTo>
                  <a:pt x="5915" y="4765"/>
                  <a:pt x="4910" y="4765"/>
                  <a:pt x="4173" y="5612"/>
                </a:cubicBezTo>
                <a:lnTo>
                  <a:pt x="867" y="9424"/>
                </a:lnTo>
                <a:cubicBezTo>
                  <a:pt x="130" y="10271"/>
                  <a:pt x="-183" y="11788"/>
                  <a:pt x="107" y="13165"/>
                </a:cubicBezTo>
                <a:lnTo>
                  <a:pt x="1381" y="19306"/>
                </a:lnTo>
                <a:cubicBezTo>
                  <a:pt x="1671" y="20682"/>
                  <a:pt x="2475" y="21600"/>
                  <a:pt x="3391" y="21600"/>
                </a:cubicBezTo>
                <a:lnTo>
                  <a:pt x="7479" y="21600"/>
                </a:lnTo>
                <a:cubicBezTo>
                  <a:pt x="8394" y="21600"/>
                  <a:pt x="9199" y="20682"/>
                  <a:pt x="9489" y="19306"/>
                </a:cubicBezTo>
                <a:lnTo>
                  <a:pt x="10360" y="15035"/>
                </a:lnTo>
                <a:lnTo>
                  <a:pt x="17910" y="6353"/>
                </a:lnTo>
                <a:lnTo>
                  <a:pt x="19094" y="8965"/>
                </a:lnTo>
                <a:lnTo>
                  <a:pt x="21417" y="0"/>
                </a:lnTo>
                <a:lnTo>
                  <a:pt x="15297" y="741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4" name="Shape">
            <a:extLst>
              <a:ext uri="{FF2B5EF4-FFF2-40B4-BE49-F238E27FC236}">
                <a16:creationId xmlns="" xmlns:a16="http://schemas.microsoft.com/office/drawing/2014/main" id="{ACB8FFA5-08AC-4512-8FD3-54BAC67D3875}"/>
              </a:ext>
            </a:extLst>
          </p:cNvPr>
          <p:cNvSpPr/>
          <p:nvPr/>
        </p:nvSpPr>
        <p:spPr>
          <a:xfrm>
            <a:off x="7110935" y="2467864"/>
            <a:ext cx="1504552" cy="22346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35" h="21469" extrusionOk="0">
                <a:moveTo>
                  <a:pt x="20080" y="2761"/>
                </a:moveTo>
                <a:lnTo>
                  <a:pt x="15295" y="395"/>
                </a:lnTo>
                <a:cubicBezTo>
                  <a:pt x="14228" y="-131"/>
                  <a:pt x="12772" y="-131"/>
                  <a:pt x="11705" y="395"/>
                </a:cubicBezTo>
                <a:lnTo>
                  <a:pt x="6920" y="2761"/>
                </a:lnTo>
                <a:cubicBezTo>
                  <a:pt x="5853" y="3286"/>
                  <a:pt x="5400" y="4228"/>
                  <a:pt x="5820" y="5083"/>
                </a:cubicBezTo>
                <a:lnTo>
                  <a:pt x="6952" y="7471"/>
                </a:lnTo>
                <a:lnTo>
                  <a:pt x="2749" y="16233"/>
                </a:lnTo>
                <a:lnTo>
                  <a:pt x="0" y="15620"/>
                </a:lnTo>
                <a:lnTo>
                  <a:pt x="2069" y="21469"/>
                </a:lnTo>
                <a:lnTo>
                  <a:pt x="8828" y="17570"/>
                </a:lnTo>
                <a:lnTo>
                  <a:pt x="6079" y="16956"/>
                </a:lnTo>
                <a:lnTo>
                  <a:pt x="9345" y="10143"/>
                </a:lnTo>
                <a:cubicBezTo>
                  <a:pt x="9701" y="10253"/>
                  <a:pt x="10121" y="10318"/>
                  <a:pt x="10509" y="10318"/>
                </a:cubicBezTo>
                <a:lnTo>
                  <a:pt x="16426" y="10318"/>
                </a:lnTo>
                <a:cubicBezTo>
                  <a:pt x="17752" y="10318"/>
                  <a:pt x="18916" y="9749"/>
                  <a:pt x="19337" y="8895"/>
                </a:cubicBezTo>
                <a:lnTo>
                  <a:pt x="21180" y="5083"/>
                </a:lnTo>
                <a:cubicBezTo>
                  <a:pt x="21600" y="4228"/>
                  <a:pt x="21147" y="3308"/>
                  <a:pt x="20080" y="2761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5" name="Shape">
            <a:extLst>
              <a:ext uri="{FF2B5EF4-FFF2-40B4-BE49-F238E27FC236}">
                <a16:creationId xmlns="" xmlns:a16="http://schemas.microsoft.com/office/drawing/2014/main" id="{C7B5C104-4D37-49DE-B3D9-A4719C2F8619}"/>
              </a:ext>
            </a:extLst>
          </p:cNvPr>
          <p:cNvSpPr/>
          <p:nvPr/>
        </p:nvSpPr>
        <p:spPr>
          <a:xfrm>
            <a:off x="5491940" y="4748134"/>
            <a:ext cx="2374323" cy="10762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0" h="21329" extrusionOk="0">
                <a:moveTo>
                  <a:pt x="20632" y="5694"/>
                </a:moveTo>
                <a:lnTo>
                  <a:pt x="17585" y="814"/>
                </a:lnTo>
                <a:cubicBezTo>
                  <a:pt x="16905" y="-271"/>
                  <a:pt x="15979" y="-271"/>
                  <a:pt x="15299" y="814"/>
                </a:cubicBezTo>
                <a:lnTo>
                  <a:pt x="13116" y="4293"/>
                </a:lnTo>
                <a:lnTo>
                  <a:pt x="4818" y="4293"/>
                </a:lnTo>
                <a:lnTo>
                  <a:pt x="4818" y="271"/>
                </a:lnTo>
                <a:lnTo>
                  <a:pt x="0" y="6778"/>
                </a:lnTo>
                <a:lnTo>
                  <a:pt x="4818" y="13285"/>
                </a:lnTo>
                <a:lnTo>
                  <a:pt x="4818" y="9264"/>
                </a:lnTo>
                <a:lnTo>
                  <a:pt x="11449" y="9264"/>
                </a:lnTo>
                <a:cubicBezTo>
                  <a:pt x="11449" y="9670"/>
                  <a:pt x="11490" y="10122"/>
                  <a:pt x="11531" y="10529"/>
                </a:cubicBezTo>
                <a:lnTo>
                  <a:pt x="12705" y="18392"/>
                </a:lnTo>
                <a:cubicBezTo>
                  <a:pt x="12972" y="20154"/>
                  <a:pt x="13714" y="21329"/>
                  <a:pt x="14558" y="21329"/>
                </a:cubicBezTo>
                <a:lnTo>
                  <a:pt x="18326" y="21329"/>
                </a:lnTo>
                <a:cubicBezTo>
                  <a:pt x="19170" y="21329"/>
                  <a:pt x="19912" y="20154"/>
                  <a:pt x="20179" y="18392"/>
                </a:cubicBezTo>
                <a:lnTo>
                  <a:pt x="21353" y="10529"/>
                </a:lnTo>
                <a:cubicBezTo>
                  <a:pt x="21600" y="8721"/>
                  <a:pt x="21312" y="6778"/>
                  <a:pt x="20632" y="5694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6" name="Shape">
            <a:extLst>
              <a:ext uri="{FF2B5EF4-FFF2-40B4-BE49-F238E27FC236}">
                <a16:creationId xmlns="" xmlns:a16="http://schemas.microsoft.com/office/drawing/2014/main" id="{56595761-273C-4793-9932-5EF6BE24EABF}"/>
              </a:ext>
            </a:extLst>
          </p:cNvPr>
          <p:cNvSpPr/>
          <p:nvPr/>
        </p:nvSpPr>
        <p:spPr>
          <a:xfrm>
            <a:off x="4329002" y="3516789"/>
            <a:ext cx="1107374" cy="23099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37" h="21600" extrusionOk="0">
                <a:moveTo>
                  <a:pt x="19221" y="14244"/>
                </a:moveTo>
                <a:lnTo>
                  <a:pt x="14737" y="12623"/>
                </a:lnTo>
                <a:lnTo>
                  <a:pt x="9304" y="4393"/>
                </a:lnTo>
                <a:lnTo>
                  <a:pt x="13012" y="3795"/>
                </a:lnTo>
                <a:lnTo>
                  <a:pt x="4001" y="0"/>
                </a:lnTo>
                <a:lnTo>
                  <a:pt x="1242" y="5693"/>
                </a:lnTo>
                <a:lnTo>
                  <a:pt x="4864" y="5117"/>
                </a:lnTo>
                <a:lnTo>
                  <a:pt x="9175" y="11664"/>
                </a:lnTo>
                <a:cubicBezTo>
                  <a:pt x="8787" y="11728"/>
                  <a:pt x="8399" y="11813"/>
                  <a:pt x="8054" y="11941"/>
                </a:cubicBezTo>
                <a:lnTo>
                  <a:pt x="1673" y="14244"/>
                </a:lnTo>
                <a:cubicBezTo>
                  <a:pt x="251" y="14755"/>
                  <a:pt x="-353" y="15672"/>
                  <a:pt x="207" y="16504"/>
                </a:cubicBezTo>
                <a:lnTo>
                  <a:pt x="2665" y="20214"/>
                </a:lnTo>
                <a:cubicBezTo>
                  <a:pt x="3225" y="21046"/>
                  <a:pt x="4778" y="21600"/>
                  <a:pt x="6545" y="21600"/>
                </a:cubicBezTo>
                <a:lnTo>
                  <a:pt x="14435" y="21600"/>
                </a:lnTo>
                <a:cubicBezTo>
                  <a:pt x="16203" y="21600"/>
                  <a:pt x="17755" y="21046"/>
                  <a:pt x="18315" y="20214"/>
                </a:cubicBezTo>
                <a:lnTo>
                  <a:pt x="20773" y="16504"/>
                </a:lnTo>
                <a:cubicBezTo>
                  <a:pt x="21247" y="15672"/>
                  <a:pt x="20687" y="14755"/>
                  <a:pt x="19221" y="14244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57" name="Graphic 56" descr="Bullseye with solid fill">
            <a:extLst>
              <a:ext uri="{FF2B5EF4-FFF2-40B4-BE49-F238E27FC236}">
                <a16:creationId xmlns="" xmlns:a16="http://schemas.microsoft.com/office/drawing/2014/main" id="{F3510062-E64A-479E-9473-91EF465893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21500" y="1231168"/>
            <a:ext cx="786088" cy="7860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8" name="Graphic 57" descr="Database with solid fill">
            <a:extLst>
              <a:ext uri="{FF2B5EF4-FFF2-40B4-BE49-F238E27FC236}">
                <a16:creationId xmlns="" xmlns:a16="http://schemas.microsoft.com/office/drawing/2014/main" id="{15680CEF-63EC-452D-9300-9C9BB75355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11788" y="4912317"/>
            <a:ext cx="786088" cy="7860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9" name="Graphic 58" descr="Gears with solid fill">
            <a:extLst>
              <a:ext uri="{FF2B5EF4-FFF2-40B4-BE49-F238E27FC236}">
                <a16:creationId xmlns="" xmlns:a16="http://schemas.microsoft.com/office/drawing/2014/main" id="{61EE70DC-EB65-4374-91D0-71E4CDF370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08606" y="2642912"/>
            <a:ext cx="786088" cy="7860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0" name="Graphic 59" descr="Lightbulb with solid fill">
            <a:extLst>
              <a:ext uri="{FF2B5EF4-FFF2-40B4-BE49-F238E27FC236}">
                <a16:creationId xmlns="" xmlns:a16="http://schemas.microsoft.com/office/drawing/2014/main" id="{4C941B60-D0CF-43CD-8A20-33FD1A40D6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683203" y="2645661"/>
            <a:ext cx="786088" cy="7860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" name="Graphic 60" descr="Research with solid fill">
            <a:extLst>
              <a:ext uri="{FF2B5EF4-FFF2-40B4-BE49-F238E27FC236}">
                <a16:creationId xmlns="" xmlns:a16="http://schemas.microsoft.com/office/drawing/2014/main" id="{33D6B0F6-7899-4990-9DD4-0AB069DF0E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951229" y="4905337"/>
            <a:ext cx="786088" cy="7860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25053F29-AA35-4BFA-A570-62768FCDF7D4}"/>
              </a:ext>
            </a:extLst>
          </p:cNvPr>
          <p:cNvGrpSpPr/>
          <p:nvPr/>
        </p:nvGrpSpPr>
        <p:grpSpPr>
          <a:xfrm>
            <a:off x="8810316" y="4423382"/>
            <a:ext cx="2926080" cy="1197820"/>
            <a:chOff x="8921977" y="4073386"/>
            <a:chExt cx="2926080" cy="1197820"/>
          </a:xfrm>
        </p:grpSpPr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71FBD17C-3D98-4D22-93A0-14BB99081892}"/>
                </a:ext>
              </a:extLst>
            </p:cNvPr>
            <p:cNvSpPr txBox="1"/>
            <p:nvPr/>
          </p:nvSpPr>
          <p:spPr>
            <a:xfrm>
              <a:off x="8921977" y="4073386"/>
              <a:ext cx="2926080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2400" b="1" noProof="1" smtClean="0">
                  <a:solidFill>
                    <a:schemeClr val="accent3">
                      <a:lumMod val="75000"/>
                    </a:schemeClr>
                  </a:solidFill>
                </a:rPr>
                <a:t>5</a:t>
              </a:r>
              <a:endParaRPr lang="en-US" sz="2400" b="1" noProof="1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="" xmlns:a16="http://schemas.microsoft.com/office/drawing/2014/main" id="{3776246E-C508-4342-9F0B-F8D04BD38465}"/>
                </a:ext>
              </a:extLst>
            </p:cNvPr>
            <p:cNvSpPr txBox="1"/>
            <p:nvPr/>
          </p:nvSpPr>
          <p:spPr>
            <a:xfrm>
              <a:off x="8921977" y="4532542"/>
              <a:ext cx="2926080" cy="738664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en-A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Nâng</a:t>
              </a:r>
              <a:r>
                <a:rPr lang="en-A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A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cao</a:t>
              </a:r>
              <a:r>
                <a:rPr lang="en-A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A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kĩ</a:t>
              </a:r>
              <a:r>
                <a:rPr lang="en-A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A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năng</a:t>
              </a:r>
              <a:r>
                <a:rPr lang="en-A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A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sử</a:t>
              </a:r>
              <a:r>
                <a:rPr lang="en-A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A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en-A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A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công</a:t>
              </a:r>
              <a:r>
                <a:rPr lang="en-A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A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nghệ</a:t>
              </a:r>
              <a:r>
                <a:rPr lang="en-AU" sz="14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A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ứng</a:t>
              </a:r>
              <a:r>
                <a:rPr lang="en-A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A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en-A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A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công</a:t>
              </a:r>
              <a:r>
                <a:rPr lang="en-A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A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nghệ</a:t>
              </a:r>
              <a:r>
                <a:rPr lang="en-A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A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AU" sz="1400" dirty="0">
                  <a:latin typeface="Arial" panose="020B0604020202020204" pitchFamily="34" charset="0"/>
                  <a:cs typeface="Arial" panose="020B0604020202020204" pitchFamily="34" charset="0"/>
                </a:rPr>
                <a:t> tin </a:t>
              </a:r>
              <a:r>
                <a:rPr lang="en-A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A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AU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hoạt</a:t>
              </a:r>
              <a:r>
                <a:rPr lang="en-A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AU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A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AU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chức</a:t>
              </a:r>
              <a:r>
                <a:rPr lang="en-A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AU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năng</a:t>
              </a:r>
              <a:r>
                <a:rPr lang="en-US" sz="1400" noProof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14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="" xmlns:a16="http://schemas.microsoft.com/office/drawing/2014/main" id="{1351DF7F-94B8-4602-B4CD-275AAD34B062}"/>
              </a:ext>
            </a:extLst>
          </p:cNvPr>
          <p:cNvGrpSpPr/>
          <p:nvPr/>
        </p:nvGrpSpPr>
        <p:grpSpPr>
          <a:xfrm>
            <a:off x="438148" y="4423382"/>
            <a:ext cx="2943537" cy="1820697"/>
            <a:chOff x="315479" y="4652338"/>
            <a:chExt cx="2943537" cy="1820697"/>
          </a:xfrm>
        </p:grpSpPr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C1758168-2BBD-4802-9A80-36F6511DC53B}"/>
                </a:ext>
              </a:extLst>
            </p:cNvPr>
            <p:cNvSpPr txBox="1"/>
            <p:nvPr/>
          </p:nvSpPr>
          <p:spPr>
            <a:xfrm>
              <a:off x="332936" y="4652338"/>
              <a:ext cx="2926080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en-US" sz="2400" b="1" noProof="1" smtClean="0">
                  <a:solidFill>
                    <a:schemeClr val="accent6">
                      <a:lumMod val="75000"/>
                    </a:schemeClr>
                  </a:solidFill>
                </a:rPr>
                <a:t>2</a:t>
              </a:r>
              <a:endParaRPr lang="en-US" sz="2400" b="1" noProof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6C7CD481-FDA9-41B6-A648-00164C50CC31}"/>
                </a:ext>
              </a:extLst>
            </p:cNvPr>
            <p:cNvSpPr txBox="1"/>
            <p:nvPr/>
          </p:nvSpPr>
          <p:spPr>
            <a:xfrm>
              <a:off x="315479" y="5118818"/>
              <a:ext cx="2926080" cy="135421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r"/>
              <a:r>
                <a:rPr lang="en-A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A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A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AU" sz="1400" dirty="0">
                  <a:latin typeface="Arial" panose="020B0604020202020204" pitchFamily="34" charset="0"/>
                  <a:cs typeface="Arial" panose="020B0604020202020204" pitchFamily="34" charset="0"/>
                </a:rPr>
                <a:t> cam </a:t>
              </a:r>
              <a:r>
                <a:rPr lang="en-A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A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A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trách</a:t>
              </a:r>
              <a:r>
                <a:rPr lang="en-A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AU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nhiệm</a:t>
              </a:r>
              <a:r>
                <a:rPr lang="en-A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1400" dirty="0">
                  <a:cs typeface="Arial" panose="020B0604020202020204" pitchFamily="34" charset="0"/>
                </a:rPr>
                <a:t>theo đúng mục tiêu và kế hoạch đề ra</a:t>
              </a:r>
              <a:r>
                <a:rPr lang="vi-VN" sz="1400" dirty="0" smtClean="0">
                  <a:cs typeface="Arial" panose="020B0604020202020204" pitchFamily="34" charset="0"/>
                </a:rPr>
                <a:t>; xây </a:t>
              </a:r>
              <a:r>
                <a:rPr lang="vi-VN" sz="1400" dirty="0">
                  <a:cs typeface="Arial" panose="020B0604020202020204" pitchFamily="34" charset="0"/>
                </a:rPr>
                <a:t>dựng môi trường giáo dục an toàn, thân thiện, thúc đẩy và hỗ trợ chuyên </a:t>
              </a:r>
              <a:r>
                <a:rPr lang="vi-VN" sz="1400" dirty="0" smtClean="0">
                  <a:cs typeface="Arial" panose="020B0604020202020204" pitchFamily="34" charset="0"/>
                </a:rPr>
                <a:t>môn</a:t>
              </a:r>
              <a:r>
                <a:rPr lang="en-AU" sz="1400" dirty="0" smtClean="0">
                  <a:cs typeface="Arial" panose="020B0604020202020204" pitchFamily="34" charset="0"/>
                </a:rPr>
                <a:t> </a:t>
              </a:r>
              <a:r>
                <a:rPr lang="vi-VN" sz="1400" dirty="0" smtClean="0">
                  <a:cs typeface="Arial" panose="020B0604020202020204" pitchFamily="34" charset="0"/>
                </a:rPr>
                <a:t>cho </a:t>
              </a:r>
              <a:r>
                <a:rPr lang="vi-VN" sz="1400" dirty="0">
                  <a:cs typeface="Arial" panose="020B0604020202020204" pitchFamily="34" charset="0"/>
                </a:rPr>
                <a:t>đồng </a:t>
              </a:r>
              <a:r>
                <a:rPr lang="vi-VN" sz="1400" dirty="0" smtClean="0">
                  <a:cs typeface="Arial" panose="020B0604020202020204" pitchFamily="34" charset="0"/>
                </a:rPr>
                <a:t>nghiệp</a:t>
              </a:r>
              <a:r>
                <a:rPr lang="en-A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AU" sz="1200" dirty="0"/>
                <a:t/>
              </a:r>
              <a:br>
                <a:rPr lang="en-AU" sz="1200" dirty="0"/>
              </a:br>
              <a:endParaRPr lang="en-US" sz="12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F849FF28-65BB-4A59-ACE3-8EE047F983C7}"/>
              </a:ext>
            </a:extLst>
          </p:cNvPr>
          <p:cNvGrpSpPr/>
          <p:nvPr/>
        </p:nvGrpSpPr>
        <p:grpSpPr>
          <a:xfrm>
            <a:off x="8810316" y="1110769"/>
            <a:ext cx="3252730" cy="1197820"/>
            <a:chOff x="8921977" y="1466725"/>
            <a:chExt cx="3252730" cy="1197820"/>
          </a:xfrm>
        </p:grpSpPr>
        <p:sp>
          <p:nvSpPr>
            <p:cNvPr id="72" name="TextBox 71">
              <a:extLst>
                <a:ext uri="{FF2B5EF4-FFF2-40B4-BE49-F238E27FC236}">
                  <a16:creationId xmlns="" xmlns:a16="http://schemas.microsoft.com/office/drawing/2014/main" id="{C7E688FA-ECCD-489C-A565-CF7A40A5FEDC}"/>
                </a:ext>
              </a:extLst>
            </p:cNvPr>
            <p:cNvSpPr txBox="1"/>
            <p:nvPr/>
          </p:nvSpPr>
          <p:spPr>
            <a:xfrm>
              <a:off x="8921977" y="1466725"/>
              <a:ext cx="2926080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2400" b="1" noProof="1" smtClean="0">
                  <a:solidFill>
                    <a:schemeClr val="accent2">
                      <a:lumMod val="75000"/>
                    </a:schemeClr>
                  </a:solidFill>
                </a:rPr>
                <a:t>3</a:t>
              </a:r>
              <a:endParaRPr lang="en-US" sz="2400" b="1" noProof="1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="" xmlns:a16="http://schemas.microsoft.com/office/drawing/2014/main" id="{7AC2A992-1871-46AA-9BC1-B16D6F1576E6}"/>
                </a:ext>
              </a:extLst>
            </p:cNvPr>
            <p:cNvSpPr txBox="1"/>
            <p:nvPr/>
          </p:nvSpPr>
          <p:spPr>
            <a:xfrm>
              <a:off x="8921977" y="1925881"/>
              <a:ext cx="3252730" cy="738664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vi-VN" sz="1400" dirty="0"/>
                <a:t>Thực hiện đảm bảo chất lượng, đánh giá chất lượng mọi mặt hoạt động </a:t>
              </a:r>
              <a:br>
                <a:rPr lang="vi-VN" sz="1400" dirty="0"/>
              </a:br>
              <a:endParaRPr lang="en-US" sz="14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="" xmlns:a16="http://schemas.microsoft.com/office/drawing/2014/main" id="{7D2BD3E6-D8F1-4944-9E1F-4A79BEF65EC7}"/>
              </a:ext>
            </a:extLst>
          </p:cNvPr>
          <p:cNvGrpSpPr/>
          <p:nvPr/>
        </p:nvGrpSpPr>
        <p:grpSpPr>
          <a:xfrm>
            <a:off x="9336100" y="2674742"/>
            <a:ext cx="2463954" cy="1597929"/>
            <a:chOff x="8921977" y="1466725"/>
            <a:chExt cx="2926080" cy="1597929"/>
          </a:xfrm>
        </p:grpSpPr>
        <p:sp>
          <p:nvSpPr>
            <p:cNvPr id="78" name="TextBox 77">
              <a:extLst>
                <a:ext uri="{FF2B5EF4-FFF2-40B4-BE49-F238E27FC236}">
                  <a16:creationId xmlns="" xmlns:a16="http://schemas.microsoft.com/office/drawing/2014/main" id="{64FCAC0B-4750-4E2B-959F-B55B43F19353}"/>
                </a:ext>
              </a:extLst>
            </p:cNvPr>
            <p:cNvSpPr txBox="1"/>
            <p:nvPr/>
          </p:nvSpPr>
          <p:spPr>
            <a:xfrm>
              <a:off x="8921977" y="1466725"/>
              <a:ext cx="2926080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2400" b="1" noProof="1" smtClean="0">
                  <a:solidFill>
                    <a:schemeClr val="accent5"/>
                  </a:solidFill>
                </a:rPr>
                <a:t>4</a:t>
              </a:r>
              <a:endParaRPr lang="en-US" sz="2400" b="1" noProof="1">
                <a:solidFill>
                  <a:schemeClr val="accent5"/>
                </a:solidFill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83FD0690-FDA5-4F02-9722-AC9A3C906FF2}"/>
                </a:ext>
              </a:extLst>
            </p:cNvPr>
            <p:cNvSpPr txBox="1"/>
            <p:nvPr/>
          </p:nvSpPr>
          <p:spPr>
            <a:xfrm>
              <a:off x="8921977" y="1925881"/>
              <a:ext cx="2926080" cy="1138773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vi-VN" sz="1400" dirty="0"/>
                <a:t>Cải tiến, nâng cao hiệu quả sử dụng trang thiết bị, hạ tầng cơ sở vật chất </a:t>
              </a:r>
              <a:r>
                <a:rPr lang="vi-VN" sz="1400" dirty="0" smtClean="0"/>
                <a:t>công</a:t>
              </a:r>
              <a:r>
                <a:rPr lang="en-AU" sz="1400" dirty="0" smtClean="0"/>
                <a:t> </a:t>
              </a:r>
              <a:r>
                <a:rPr lang="vi-VN" sz="1400" dirty="0" smtClean="0"/>
                <a:t>nghệ </a:t>
              </a:r>
              <a:r>
                <a:rPr lang="vi-VN" sz="1400" dirty="0"/>
                <a:t>số, </a:t>
              </a:r>
              <a:r>
                <a:rPr lang="en-AU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hạ</a:t>
              </a:r>
              <a:r>
                <a:rPr lang="en-A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AU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tầng</a:t>
              </a:r>
              <a:r>
                <a:rPr lang="en-AU" sz="1400" dirty="0" smtClean="0"/>
                <a:t> </a:t>
              </a:r>
              <a:r>
                <a:rPr lang="en-AU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A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AU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nối</a:t>
              </a:r>
              <a:r>
                <a:rPr lang="en-A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1400" dirty="0" smtClean="0"/>
                <a:t>mạng </a:t>
              </a:r>
              <a:r>
                <a:rPr lang="vi-VN" sz="1200" dirty="0"/>
                <a:t/>
              </a:r>
              <a:br>
                <a:rPr lang="vi-VN" sz="1200" dirty="0"/>
              </a:br>
              <a:endParaRPr lang="en-US" sz="12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6A332A8C-EE07-44B3-827C-E330344E8E08}"/>
              </a:ext>
            </a:extLst>
          </p:cNvPr>
          <p:cNvGrpSpPr/>
          <p:nvPr/>
        </p:nvGrpSpPr>
        <p:grpSpPr>
          <a:xfrm>
            <a:off x="455605" y="2674742"/>
            <a:ext cx="2463954" cy="1628707"/>
            <a:chOff x="8921977" y="1466725"/>
            <a:chExt cx="2926080" cy="1628707"/>
          </a:xfrm>
        </p:grpSpPr>
        <p:sp>
          <p:nvSpPr>
            <p:cNvPr id="81" name="TextBox 80">
              <a:extLst>
                <a:ext uri="{FF2B5EF4-FFF2-40B4-BE49-F238E27FC236}">
                  <a16:creationId xmlns="" xmlns:a16="http://schemas.microsoft.com/office/drawing/2014/main" id="{F074355C-9694-43E9-8D06-0EE1ED672485}"/>
                </a:ext>
              </a:extLst>
            </p:cNvPr>
            <p:cNvSpPr txBox="1"/>
            <p:nvPr/>
          </p:nvSpPr>
          <p:spPr>
            <a:xfrm>
              <a:off x="8921977" y="1466725"/>
              <a:ext cx="2926080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en-US" sz="2400" b="1" noProof="1" smtClean="0">
                  <a:solidFill>
                    <a:schemeClr val="accent1"/>
                  </a:solidFill>
                </a:rPr>
                <a:t>1</a:t>
              </a:r>
              <a:endParaRPr lang="en-US" sz="2400" b="1" noProof="1">
                <a:solidFill>
                  <a:schemeClr val="accent1"/>
                </a:solidFill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="" xmlns:a16="http://schemas.microsoft.com/office/drawing/2014/main" id="{AD64FDC7-ADCD-4A0F-8F5D-2701A82CBA9F}"/>
                </a:ext>
              </a:extLst>
            </p:cNvPr>
            <p:cNvSpPr txBox="1"/>
            <p:nvPr/>
          </p:nvSpPr>
          <p:spPr>
            <a:xfrm>
              <a:off x="8921977" y="1925881"/>
              <a:ext cx="2926080" cy="1169551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r"/>
              <a:r>
                <a:rPr lang="vi-VN" sz="1400" dirty="0"/>
                <a:t>Nhận thức: hiểu rõ vai trò, vị trí, nhiệm vụ của cá nhân và hoạt động tương ứng</a:t>
              </a:r>
              <a:br>
                <a:rPr lang="vi-VN" sz="1400" dirty="0"/>
              </a:br>
              <a:r>
                <a:rPr lang="vi-VN" sz="1400" dirty="0"/>
                <a:t>theo trách nhiệm </a:t>
              </a:r>
              <a:br>
                <a:rPr lang="vi-VN" sz="1400" dirty="0"/>
              </a:br>
              <a:endParaRPr lang="en-US" sz="14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33" name="Title 1">
            <a:extLst>
              <a:ext uri="{FF2B5EF4-FFF2-40B4-BE49-F238E27FC236}">
                <a16:creationId xmlns="" xmlns:a16="http://schemas.microsoft.com/office/drawing/2014/main" id="{2C2BFAE1-45D3-4B3B-81D2-0BF25FA8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967" y="-57864"/>
            <a:ext cx="10364451" cy="1596177"/>
          </a:xfrm>
        </p:spPr>
        <p:txBody>
          <a:bodyPr>
            <a:normAutofit/>
          </a:bodyPr>
          <a:lstStyle/>
          <a:p>
            <a:r>
              <a:rPr lang="en-AU" sz="2200" b="1" dirty="0" smtClean="0">
                <a:solidFill>
                  <a:srgbClr val="0070C0"/>
                </a:solidFill>
                <a:latin typeface="+mn-lt"/>
              </a:rPr>
              <a:t>NHIỆM VỤ CỦA CÁN BỘ </a:t>
            </a:r>
            <a:r>
              <a:rPr lang="vi-VN" sz="2200" b="1" dirty="0" smtClean="0">
                <a:solidFill>
                  <a:srgbClr val="0070C0"/>
                </a:solidFill>
                <a:latin typeface="+mn-lt"/>
              </a:rPr>
              <a:t>quản lí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016560" y="3185978"/>
            <a:ext cx="2240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solidFill>
                  <a:srgbClr val="C00000"/>
                </a:solidFill>
              </a:rPr>
              <a:t>NỀN TẢNG CÔNG NGHỆ SỐ, GIẢI PHÁP SỐ, THIẾT BỊ SỐ</a:t>
            </a:r>
            <a:endParaRPr lang="en-A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922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2BFAE1-45D3-4B3B-81D2-0BF25FA8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-128242"/>
            <a:ext cx="10364451" cy="1596177"/>
          </a:xfrm>
        </p:spPr>
        <p:txBody>
          <a:bodyPr>
            <a:normAutofit/>
          </a:bodyPr>
          <a:lstStyle/>
          <a:p>
            <a:r>
              <a:rPr lang="en-AU" sz="2200" b="1" dirty="0" smtClean="0">
                <a:solidFill>
                  <a:srgbClr val="0070C0"/>
                </a:solidFill>
                <a:latin typeface="+mn-lt"/>
              </a:rPr>
              <a:t>NHIỆM VỤ CỦA CÁN BỘ </a:t>
            </a:r>
            <a:r>
              <a:rPr lang="vi-VN" sz="2200" b="1" dirty="0" smtClean="0">
                <a:solidFill>
                  <a:srgbClr val="0070C0"/>
                </a:solidFill>
                <a:latin typeface="+mn-lt"/>
              </a:rPr>
              <a:t>quản lí</a:t>
            </a:r>
            <a:r>
              <a:rPr lang="en-AU" sz="2200" b="1" dirty="0" smtClean="0">
                <a:solidFill>
                  <a:srgbClr val="0070C0"/>
                </a:solidFill>
                <a:latin typeface="+mn-lt"/>
              </a:rPr>
              <a:t> …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892" y="1705166"/>
            <a:ext cx="7307069" cy="293521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37892" y="4692950"/>
            <a:ext cx="895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THAM KHẢO GIẢI </a:t>
            </a:r>
            <a:r>
              <a:rPr lang="en-AU" dirty="0" smtClean="0"/>
              <a:t>PHÁP QUẢN LÍ TOÀN DIỆN: </a:t>
            </a:r>
            <a:r>
              <a:rPr lang="en-AU" dirty="0"/>
              <a:t>https://kidsonline.edu.vn/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1433" y="1685992"/>
            <a:ext cx="2863362" cy="278890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924192" y="4692950"/>
            <a:ext cx="2866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err="1" smtClean="0"/>
              <a:t>Hướng</a:t>
            </a:r>
            <a:r>
              <a:rPr lang="en-AU" sz="1400" dirty="0" smtClean="0"/>
              <a:t> </a:t>
            </a:r>
            <a:r>
              <a:rPr lang="en-AU" sz="1400" dirty="0" err="1" smtClean="0"/>
              <a:t>dẫn</a:t>
            </a:r>
            <a:r>
              <a:rPr lang="en-AU" sz="1400" dirty="0" smtClean="0"/>
              <a:t> </a:t>
            </a:r>
            <a:r>
              <a:rPr lang="en-AU" sz="1400" dirty="0" err="1" smtClean="0"/>
              <a:t>sử</a:t>
            </a:r>
            <a:r>
              <a:rPr lang="en-AU" sz="1400" dirty="0" smtClean="0"/>
              <a:t> </a:t>
            </a:r>
            <a:r>
              <a:rPr lang="en-AU" sz="1400" dirty="0" err="1" smtClean="0"/>
              <a:t>dụng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1337379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81680" y="1492250"/>
            <a:ext cx="7395209" cy="4613910"/>
            <a:chOff x="0" y="0"/>
            <a:chExt cx="5486400" cy="3474720"/>
          </a:xfrm>
        </p:grpSpPr>
        <p:grpSp>
          <p:nvGrpSpPr>
            <p:cNvPr id="3" name="Group 2"/>
            <p:cNvGrpSpPr/>
            <p:nvPr/>
          </p:nvGrpSpPr>
          <p:grpSpPr>
            <a:xfrm>
              <a:off x="739140" y="0"/>
              <a:ext cx="3467100" cy="3474720"/>
              <a:chOff x="0" y="0"/>
              <a:chExt cx="3467100" cy="3474720"/>
            </a:xfrm>
          </p:grpSpPr>
          <p:sp>
            <p:nvSpPr>
              <p:cNvPr id="5" name="Down Arrow 4"/>
              <p:cNvSpPr/>
              <p:nvPr/>
            </p:nvSpPr>
            <p:spPr>
              <a:xfrm>
                <a:off x="0" y="0"/>
                <a:ext cx="1447800" cy="1447800"/>
              </a:xfrm>
              <a:prstGeom prst="downArrow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vert270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AU" sz="900" b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Chính sách</a:t>
                </a:r>
                <a:endParaRPr lang="en-AU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en-AU" sz="900" b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Chiến lược</a:t>
                </a:r>
                <a:endParaRPr lang="en-AU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en-AU" sz="900" b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Qui trình thực hiện</a:t>
                </a:r>
                <a:endParaRPr lang="en-AU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6" name="Down Arrow 5"/>
              <p:cNvSpPr/>
              <p:nvPr/>
            </p:nvSpPr>
            <p:spPr>
              <a:xfrm rot="10800000">
                <a:off x="1028700" y="2026920"/>
                <a:ext cx="1447800" cy="1447800"/>
              </a:xfrm>
              <a:prstGeom prst="downArrow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vert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AU" sz="900" b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Hệ thống tương tác</a:t>
                </a:r>
                <a:endParaRPr lang="en-AU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en-AU" sz="900" b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Cơ sở dữ liệu</a:t>
                </a:r>
                <a:endParaRPr lang="en-AU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en-AU" sz="900" b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Giải pháp bền vững</a:t>
                </a:r>
                <a:endParaRPr lang="en-AU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7" name="Down Arrow 6"/>
              <p:cNvSpPr/>
              <p:nvPr/>
            </p:nvSpPr>
            <p:spPr>
              <a:xfrm>
                <a:off x="2019300" y="0"/>
                <a:ext cx="1447800" cy="1447800"/>
              </a:xfrm>
              <a:prstGeom prst="downArrow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vert270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AU" sz="900" b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Phân tích </a:t>
                </a:r>
                <a:endParaRPr lang="en-AU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en-AU" sz="900" b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Quản trị dữ liệu</a:t>
                </a:r>
                <a:endParaRPr lang="en-AU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en-AU" sz="900" b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Thiết kế giáo dục</a:t>
                </a:r>
                <a:endParaRPr lang="en-AU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aphicFrame>
          <p:nvGraphicFramePr>
            <p:cNvPr id="4" name="Diagram 3"/>
            <p:cNvGraphicFramePr/>
            <p:nvPr/>
          </p:nvGraphicFramePr>
          <p:xfrm>
            <a:off x="0" y="167640"/>
            <a:ext cx="5486400" cy="3200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</p:grpSp>
      <p:sp>
        <p:nvSpPr>
          <p:cNvPr id="8" name="Frame 7"/>
          <p:cNvSpPr/>
          <p:nvPr/>
        </p:nvSpPr>
        <p:spPr>
          <a:xfrm>
            <a:off x="2515774" y="743784"/>
            <a:ext cx="8575040" cy="5811520"/>
          </a:xfrm>
          <a:prstGeom prst="frame">
            <a:avLst>
              <a:gd name="adj1" fmla="val 2010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" y="0"/>
            <a:ext cx="995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 smtClean="0">
                <a:solidFill>
                  <a:srgbClr val="0070C0"/>
                </a:solidFill>
              </a:rPr>
              <a:t>4</a:t>
            </a:r>
            <a:endParaRPr lang="en-AU" sz="48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640" y="374452"/>
            <a:ext cx="6522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 smtClean="0"/>
              <a:t>Giải</a:t>
            </a:r>
            <a:r>
              <a:rPr lang="en-AU" dirty="0" smtClean="0"/>
              <a:t> </a:t>
            </a:r>
            <a:r>
              <a:rPr lang="en-AU" dirty="0" err="1" smtClean="0"/>
              <a:t>pháp</a:t>
            </a:r>
            <a:r>
              <a:rPr lang="en-AU" dirty="0" smtClean="0"/>
              <a:t> </a:t>
            </a:r>
            <a:r>
              <a:rPr lang="en-AU" dirty="0" err="1" smtClean="0"/>
              <a:t>và</a:t>
            </a:r>
            <a:r>
              <a:rPr lang="en-AU" dirty="0" smtClean="0"/>
              <a:t> </a:t>
            </a:r>
            <a:r>
              <a:rPr lang="en-AU" dirty="0" err="1" smtClean="0"/>
              <a:t>điều</a:t>
            </a:r>
            <a:r>
              <a:rPr lang="en-AU" dirty="0" smtClean="0"/>
              <a:t> </a:t>
            </a:r>
            <a:r>
              <a:rPr lang="en-AU" dirty="0" err="1" smtClean="0"/>
              <a:t>kiện</a:t>
            </a:r>
            <a:r>
              <a:rPr lang="en-AU" dirty="0" smtClean="0"/>
              <a:t> </a:t>
            </a:r>
            <a:r>
              <a:rPr lang="en-AU" dirty="0" err="1" smtClean="0"/>
              <a:t>thực</a:t>
            </a:r>
            <a:r>
              <a:rPr lang="en-AU" dirty="0" smtClean="0"/>
              <a:t> </a:t>
            </a:r>
            <a:r>
              <a:rPr lang="en-AU" dirty="0" err="1" smtClean="0"/>
              <a:t>hiện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8002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2BFAE1-45D3-4B3B-81D2-0BF25FA8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645" y="-124449"/>
            <a:ext cx="10364451" cy="1596177"/>
          </a:xfrm>
        </p:spPr>
        <p:txBody>
          <a:bodyPr>
            <a:normAutofit/>
          </a:bodyPr>
          <a:lstStyle/>
          <a:p>
            <a:r>
              <a:rPr lang="en-AU" sz="2000" b="1" dirty="0" err="1">
                <a:solidFill>
                  <a:srgbClr val="0070C0"/>
                </a:solidFill>
              </a:rPr>
              <a:t>giải</a:t>
            </a:r>
            <a:r>
              <a:rPr lang="en-AU" sz="2000" b="1" dirty="0">
                <a:solidFill>
                  <a:srgbClr val="0070C0"/>
                </a:solidFill>
              </a:rPr>
              <a:t> </a:t>
            </a:r>
            <a:r>
              <a:rPr lang="en-AU" sz="2000" b="1" dirty="0" err="1">
                <a:solidFill>
                  <a:srgbClr val="0070C0"/>
                </a:solidFill>
              </a:rPr>
              <a:t>pháp</a:t>
            </a:r>
            <a:r>
              <a:rPr lang="en-AU" sz="2000" b="1" dirty="0">
                <a:solidFill>
                  <a:srgbClr val="0070C0"/>
                </a:solidFill>
              </a:rPr>
              <a:t> </a:t>
            </a:r>
            <a:r>
              <a:rPr lang="en-AU" sz="2000" b="1" dirty="0" err="1">
                <a:solidFill>
                  <a:srgbClr val="0070C0"/>
                </a:solidFill>
              </a:rPr>
              <a:t>nâng</a:t>
            </a:r>
            <a:r>
              <a:rPr lang="en-AU" sz="2000" b="1" dirty="0">
                <a:solidFill>
                  <a:srgbClr val="0070C0"/>
                </a:solidFill>
              </a:rPr>
              <a:t> </a:t>
            </a:r>
            <a:r>
              <a:rPr lang="en-AU" sz="2000" b="1" dirty="0" err="1">
                <a:solidFill>
                  <a:srgbClr val="0070C0"/>
                </a:solidFill>
              </a:rPr>
              <a:t>cao</a:t>
            </a:r>
            <a:r>
              <a:rPr lang="en-AU" sz="2000" b="1" dirty="0">
                <a:solidFill>
                  <a:srgbClr val="0070C0"/>
                </a:solidFill>
              </a:rPr>
              <a:t> </a:t>
            </a:r>
            <a:r>
              <a:rPr lang="en-AU" sz="2000" b="1" dirty="0" err="1">
                <a:solidFill>
                  <a:srgbClr val="0070C0"/>
                </a:solidFill>
              </a:rPr>
              <a:t>năng</a:t>
            </a:r>
            <a:r>
              <a:rPr lang="en-AU" sz="2000" b="1" dirty="0">
                <a:solidFill>
                  <a:srgbClr val="0070C0"/>
                </a:solidFill>
              </a:rPr>
              <a:t> </a:t>
            </a:r>
            <a:r>
              <a:rPr lang="en-AU" sz="2000" b="1" dirty="0" err="1">
                <a:solidFill>
                  <a:srgbClr val="0070C0"/>
                </a:solidFill>
              </a:rPr>
              <a:t>lực</a:t>
            </a:r>
            <a:r>
              <a:rPr lang="en-AU" sz="2000" b="1" dirty="0">
                <a:solidFill>
                  <a:srgbClr val="0070C0"/>
                </a:solidFill>
              </a:rPr>
              <a:t> </a:t>
            </a:r>
            <a:r>
              <a:rPr lang="en-AU" sz="2000" b="1" dirty="0" err="1">
                <a:solidFill>
                  <a:srgbClr val="0070C0"/>
                </a:solidFill>
              </a:rPr>
              <a:t>ứng</a:t>
            </a:r>
            <a:r>
              <a:rPr lang="en-AU" sz="2000" b="1" dirty="0">
                <a:solidFill>
                  <a:srgbClr val="0070C0"/>
                </a:solidFill>
              </a:rPr>
              <a:t> </a:t>
            </a:r>
            <a:r>
              <a:rPr lang="en-AU" sz="2000" b="1" dirty="0" err="1">
                <a:solidFill>
                  <a:srgbClr val="0070C0"/>
                </a:solidFill>
              </a:rPr>
              <a:t>dụng</a:t>
            </a:r>
            <a:r>
              <a:rPr lang="en-AU" sz="2000" b="1" dirty="0">
                <a:solidFill>
                  <a:srgbClr val="0070C0"/>
                </a:solidFill>
              </a:rPr>
              <a:t> </a:t>
            </a:r>
            <a:r>
              <a:rPr lang="en-AU" sz="2000" b="1" dirty="0" err="1">
                <a:solidFill>
                  <a:srgbClr val="0070C0"/>
                </a:solidFill>
              </a:rPr>
              <a:t>công</a:t>
            </a:r>
            <a:r>
              <a:rPr lang="en-AU" sz="2000" b="1" dirty="0">
                <a:solidFill>
                  <a:srgbClr val="0070C0"/>
                </a:solidFill>
              </a:rPr>
              <a:t> </a:t>
            </a:r>
            <a:r>
              <a:rPr lang="en-AU" sz="2000" b="1" dirty="0" err="1">
                <a:solidFill>
                  <a:srgbClr val="0070C0"/>
                </a:solidFill>
              </a:rPr>
              <a:t>nghệ</a:t>
            </a:r>
            <a:r>
              <a:rPr lang="en-AU" sz="2000" b="1" dirty="0">
                <a:solidFill>
                  <a:srgbClr val="0070C0"/>
                </a:solidFill>
              </a:rPr>
              <a:t> </a:t>
            </a:r>
            <a:r>
              <a:rPr lang="en-AU" sz="2000" b="1" dirty="0" err="1">
                <a:solidFill>
                  <a:srgbClr val="0070C0"/>
                </a:solidFill>
              </a:rPr>
              <a:t>số</a:t>
            </a:r>
            <a:r>
              <a:rPr lang="en-AU" sz="2000" b="1" dirty="0">
                <a:solidFill>
                  <a:srgbClr val="0070C0"/>
                </a:solidFill>
              </a:rPr>
              <a:t> </a:t>
            </a:r>
            <a:r>
              <a:rPr lang="en-AU" sz="2000" b="1" dirty="0" err="1">
                <a:solidFill>
                  <a:srgbClr val="0070C0"/>
                </a:solidFill>
              </a:rPr>
              <a:t>cho</a:t>
            </a:r>
            <a:r>
              <a:rPr lang="en-AU" sz="2000" b="1" dirty="0">
                <a:solidFill>
                  <a:srgbClr val="0070C0"/>
                </a:solidFill>
              </a:rPr>
              <a:t> </a:t>
            </a:r>
            <a:r>
              <a:rPr lang="en-AU" sz="2000" b="1" dirty="0" err="1">
                <a:solidFill>
                  <a:srgbClr val="0070C0"/>
                </a:solidFill>
              </a:rPr>
              <a:t>cán</a:t>
            </a:r>
            <a:r>
              <a:rPr lang="en-AU" sz="2000" b="1" dirty="0">
                <a:solidFill>
                  <a:srgbClr val="0070C0"/>
                </a:solidFill>
              </a:rPr>
              <a:t> </a:t>
            </a:r>
            <a:r>
              <a:rPr lang="en-AU" sz="2000" b="1" dirty="0" err="1">
                <a:solidFill>
                  <a:srgbClr val="0070C0"/>
                </a:solidFill>
              </a:rPr>
              <a:t>bộ</a:t>
            </a:r>
            <a:r>
              <a:rPr lang="en-AU" sz="2000" b="1" dirty="0">
                <a:solidFill>
                  <a:srgbClr val="0070C0"/>
                </a:solidFill>
              </a:rPr>
              <a:t> </a:t>
            </a:r>
            <a:r>
              <a:rPr lang="en-AU" sz="2000" b="1" dirty="0" err="1">
                <a:solidFill>
                  <a:srgbClr val="0070C0"/>
                </a:solidFill>
              </a:rPr>
              <a:t>quản</a:t>
            </a:r>
            <a:r>
              <a:rPr lang="en-AU" sz="2000" b="1" dirty="0">
                <a:solidFill>
                  <a:srgbClr val="0070C0"/>
                </a:solidFill>
              </a:rPr>
              <a:t> </a:t>
            </a:r>
            <a:r>
              <a:rPr lang="en-AU" sz="2000" b="1" dirty="0" err="1">
                <a:solidFill>
                  <a:srgbClr val="0070C0"/>
                </a:solidFill>
              </a:rPr>
              <a:t>lí</a:t>
            </a:r>
            <a:r>
              <a:rPr lang="en-AU" sz="2000" b="1" dirty="0">
                <a:solidFill>
                  <a:srgbClr val="0070C0"/>
                </a:solidFill>
              </a:rPr>
              <a:t> </a:t>
            </a:r>
            <a:r>
              <a:rPr lang="en-AU" sz="2000" b="1" dirty="0" err="1">
                <a:solidFill>
                  <a:srgbClr val="0070C0"/>
                </a:solidFill>
              </a:rPr>
              <a:t>và</a:t>
            </a:r>
            <a:r>
              <a:rPr lang="en-AU" sz="2000" b="1" dirty="0">
                <a:solidFill>
                  <a:srgbClr val="0070C0"/>
                </a:solidFill>
              </a:rPr>
              <a:t/>
            </a:r>
            <a:br>
              <a:rPr lang="en-AU" sz="2000" b="1" dirty="0">
                <a:solidFill>
                  <a:srgbClr val="0070C0"/>
                </a:solidFill>
              </a:rPr>
            </a:br>
            <a:r>
              <a:rPr lang="en-AU" sz="2000" b="1" dirty="0" err="1">
                <a:solidFill>
                  <a:srgbClr val="0070C0"/>
                </a:solidFill>
              </a:rPr>
              <a:t>giáo</a:t>
            </a:r>
            <a:r>
              <a:rPr lang="en-AU" sz="2000" b="1" dirty="0">
                <a:solidFill>
                  <a:srgbClr val="0070C0"/>
                </a:solidFill>
              </a:rPr>
              <a:t> </a:t>
            </a:r>
            <a:r>
              <a:rPr lang="en-AU" sz="2000" b="1" dirty="0" err="1">
                <a:solidFill>
                  <a:srgbClr val="0070C0"/>
                </a:solidFill>
              </a:rPr>
              <a:t>viên</a:t>
            </a:r>
            <a:r>
              <a:rPr lang="en-AU" sz="2000" b="1" dirty="0">
                <a:solidFill>
                  <a:srgbClr val="0070C0"/>
                </a:solidFill>
              </a:rPr>
              <a:t> </a:t>
            </a:r>
            <a:r>
              <a:rPr lang="en-AU" sz="2000" b="1" dirty="0" err="1">
                <a:solidFill>
                  <a:srgbClr val="0070C0"/>
                </a:solidFill>
              </a:rPr>
              <a:t>mầm</a:t>
            </a:r>
            <a:r>
              <a:rPr lang="en-AU" sz="2000" b="1" dirty="0">
                <a:solidFill>
                  <a:srgbClr val="0070C0"/>
                </a:solidFill>
              </a:rPr>
              <a:t> non</a:t>
            </a:r>
            <a:r>
              <a:rPr lang="en-AU" sz="2000" dirty="0">
                <a:solidFill>
                  <a:srgbClr val="0070C0"/>
                </a:solidFill>
              </a:rPr>
              <a:t> </a:t>
            </a:r>
            <a:br>
              <a:rPr lang="en-AU" sz="2000" dirty="0">
                <a:solidFill>
                  <a:srgbClr val="0070C0"/>
                </a:solidFill>
              </a:rPr>
            </a:b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3" name="Shape">
            <a:extLst>
              <a:ext uri="{FF2B5EF4-FFF2-40B4-BE49-F238E27FC236}">
                <a16:creationId xmlns="" xmlns:a16="http://schemas.microsoft.com/office/drawing/2014/main" id="{6FC16FCC-2B8C-46F7-8095-EC5C8903B848}"/>
              </a:ext>
            </a:extLst>
          </p:cNvPr>
          <p:cNvSpPr/>
          <p:nvPr/>
        </p:nvSpPr>
        <p:spPr>
          <a:xfrm>
            <a:off x="4152507" y="1325911"/>
            <a:ext cx="1047274" cy="25706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37" extrusionOk="0">
                <a:moveTo>
                  <a:pt x="16850" y="1929"/>
                </a:moveTo>
                <a:lnTo>
                  <a:pt x="11648" y="4043"/>
                </a:lnTo>
                <a:cubicBezTo>
                  <a:pt x="10721" y="4419"/>
                  <a:pt x="11377" y="5062"/>
                  <a:pt x="12689" y="5062"/>
                </a:cubicBezTo>
                <a:lnTo>
                  <a:pt x="16850" y="5062"/>
                </a:lnTo>
                <a:lnTo>
                  <a:pt x="16850" y="15913"/>
                </a:lnTo>
                <a:cubicBezTo>
                  <a:pt x="16850" y="17273"/>
                  <a:pt x="14136" y="18366"/>
                  <a:pt x="10811" y="18366"/>
                </a:cubicBezTo>
                <a:lnTo>
                  <a:pt x="6107" y="18366"/>
                </a:lnTo>
                <a:lnTo>
                  <a:pt x="6107" y="17319"/>
                </a:lnTo>
                <a:cubicBezTo>
                  <a:pt x="6107" y="17144"/>
                  <a:pt x="5587" y="17061"/>
                  <a:pt x="5293" y="17181"/>
                </a:cubicBezTo>
                <a:lnTo>
                  <a:pt x="0" y="19331"/>
                </a:lnTo>
                <a:lnTo>
                  <a:pt x="5293" y="21481"/>
                </a:lnTo>
                <a:cubicBezTo>
                  <a:pt x="5587" y="21600"/>
                  <a:pt x="6107" y="21517"/>
                  <a:pt x="6107" y="21343"/>
                </a:cubicBezTo>
                <a:lnTo>
                  <a:pt x="6107" y="20295"/>
                </a:lnTo>
                <a:lnTo>
                  <a:pt x="10811" y="20295"/>
                </a:lnTo>
                <a:cubicBezTo>
                  <a:pt x="16782" y="20295"/>
                  <a:pt x="21600" y="18329"/>
                  <a:pt x="21600" y="15913"/>
                </a:cubicBezTo>
                <a:lnTo>
                  <a:pt x="21600" y="5062"/>
                </a:lnTo>
                <a:lnTo>
                  <a:pt x="21600" y="0"/>
                </a:lnTo>
                <a:lnTo>
                  <a:pt x="16850" y="1929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Shape">
            <a:extLst>
              <a:ext uri="{FF2B5EF4-FFF2-40B4-BE49-F238E27FC236}">
                <a16:creationId xmlns="" xmlns:a16="http://schemas.microsoft.com/office/drawing/2014/main" id="{3CDE081A-2462-4043-AE68-7ADEE3DAC32F}"/>
              </a:ext>
            </a:extLst>
          </p:cNvPr>
          <p:cNvSpPr/>
          <p:nvPr/>
        </p:nvSpPr>
        <p:spPr>
          <a:xfrm>
            <a:off x="4536325" y="1051755"/>
            <a:ext cx="937611" cy="35762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68" extrusionOk="0">
                <a:moveTo>
                  <a:pt x="16295" y="1382"/>
                </a:moveTo>
                <a:lnTo>
                  <a:pt x="16295" y="5317"/>
                </a:lnTo>
                <a:lnTo>
                  <a:pt x="16295" y="16825"/>
                </a:lnTo>
                <a:cubicBezTo>
                  <a:pt x="16295" y="17506"/>
                  <a:pt x="14855" y="18115"/>
                  <a:pt x="12531" y="18412"/>
                </a:cubicBezTo>
                <a:lnTo>
                  <a:pt x="4977" y="19384"/>
                </a:lnTo>
                <a:lnTo>
                  <a:pt x="3815" y="18743"/>
                </a:lnTo>
                <a:cubicBezTo>
                  <a:pt x="3613" y="18631"/>
                  <a:pt x="2981" y="18637"/>
                  <a:pt x="2829" y="18756"/>
                </a:cubicBezTo>
                <a:lnTo>
                  <a:pt x="0" y="20820"/>
                </a:lnTo>
                <a:lnTo>
                  <a:pt x="7882" y="21560"/>
                </a:lnTo>
                <a:cubicBezTo>
                  <a:pt x="8337" y="21600"/>
                  <a:pt x="8741" y="21481"/>
                  <a:pt x="8539" y="21369"/>
                </a:cubicBezTo>
                <a:lnTo>
                  <a:pt x="7225" y="20641"/>
                </a:lnTo>
                <a:lnTo>
                  <a:pt x="14855" y="19662"/>
                </a:lnTo>
                <a:cubicBezTo>
                  <a:pt x="19023" y="19127"/>
                  <a:pt x="21600" y="18042"/>
                  <a:pt x="21600" y="16832"/>
                </a:cubicBezTo>
                <a:lnTo>
                  <a:pt x="21600" y="5324"/>
                </a:lnTo>
                <a:lnTo>
                  <a:pt x="21600" y="0"/>
                </a:lnTo>
                <a:lnTo>
                  <a:pt x="16295" y="1382"/>
                </a:ln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Shape">
            <a:extLst>
              <a:ext uri="{FF2B5EF4-FFF2-40B4-BE49-F238E27FC236}">
                <a16:creationId xmlns="" xmlns:a16="http://schemas.microsoft.com/office/drawing/2014/main" id="{3953F812-BDAA-45E1-87CD-AC66FD27A6DA}"/>
              </a:ext>
            </a:extLst>
          </p:cNvPr>
          <p:cNvSpPr/>
          <p:nvPr/>
        </p:nvSpPr>
        <p:spPr>
          <a:xfrm>
            <a:off x="6093528" y="1325910"/>
            <a:ext cx="1047274" cy="25684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37" extrusionOk="0">
                <a:moveTo>
                  <a:pt x="16307" y="17186"/>
                </a:moveTo>
                <a:cubicBezTo>
                  <a:pt x="16013" y="17067"/>
                  <a:pt x="15493" y="17149"/>
                  <a:pt x="15493" y="17324"/>
                </a:cubicBezTo>
                <a:lnTo>
                  <a:pt x="15493" y="18372"/>
                </a:lnTo>
                <a:lnTo>
                  <a:pt x="10789" y="18372"/>
                </a:lnTo>
                <a:cubicBezTo>
                  <a:pt x="7441" y="18372"/>
                  <a:pt x="4750" y="17269"/>
                  <a:pt x="4750" y="15917"/>
                </a:cubicBezTo>
                <a:lnTo>
                  <a:pt x="4750" y="5048"/>
                </a:lnTo>
                <a:lnTo>
                  <a:pt x="8866" y="5048"/>
                </a:lnTo>
                <a:cubicBezTo>
                  <a:pt x="10178" y="5048"/>
                  <a:pt x="10834" y="4405"/>
                  <a:pt x="9907" y="4028"/>
                </a:cubicBezTo>
                <a:lnTo>
                  <a:pt x="4750" y="1931"/>
                </a:lnTo>
                <a:lnTo>
                  <a:pt x="0" y="0"/>
                </a:lnTo>
                <a:lnTo>
                  <a:pt x="0" y="5048"/>
                </a:lnTo>
                <a:lnTo>
                  <a:pt x="0" y="15908"/>
                </a:lnTo>
                <a:cubicBezTo>
                  <a:pt x="0" y="18336"/>
                  <a:pt x="4840" y="20294"/>
                  <a:pt x="10789" y="20294"/>
                </a:cubicBezTo>
                <a:lnTo>
                  <a:pt x="15493" y="20294"/>
                </a:lnTo>
                <a:lnTo>
                  <a:pt x="15493" y="21343"/>
                </a:lnTo>
                <a:cubicBezTo>
                  <a:pt x="15493" y="21517"/>
                  <a:pt x="16013" y="21600"/>
                  <a:pt x="16307" y="21480"/>
                </a:cubicBezTo>
                <a:lnTo>
                  <a:pt x="21600" y="19329"/>
                </a:lnTo>
                <a:lnTo>
                  <a:pt x="16307" y="17186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Shape">
            <a:extLst>
              <a:ext uri="{FF2B5EF4-FFF2-40B4-BE49-F238E27FC236}">
                <a16:creationId xmlns="" xmlns:a16="http://schemas.microsoft.com/office/drawing/2014/main" id="{D448DC9E-D382-41C4-8667-8987913A67D3}"/>
              </a:ext>
            </a:extLst>
          </p:cNvPr>
          <p:cNvSpPr/>
          <p:nvPr/>
        </p:nvSpPr>
        <p:spPr>
          <a:xfrm>
            <a:off x="5808406" y="1051755"/>
            <a:ext cx="937611" cy="3574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68" extrusionOk="0">
                <a:moveTo>
                  <a:pt x="18771" y="18761"/>
                </a:moveTo>
                <a:cubicBezTo>
                  <a:pt x="18619" y="18642"/>
                  <a:pt x="17987" y="18635"/>
                  <a:pt x="17785" y="18748"/>
                </a:cubicBezTo>
                <a:lnTo>
                  <a:pt x="16623" y="19390"/>
                </a:lnTo>
                <a:lnTo>
                  <a:pt x="9069" y="18417"/>
                </a:lnTo>
                <a:cubicBezTo>
                  <a:pt x="6745" y="18119"/>
                  <a:pt x="5305" y="17510"/>
                  <a:pt x="5305" y="16829"/>
                </a:cubicBezTo>
                <a:lnTo>
                  <a:pt x="5305" y="5314"/>
                </a:lnTo>
                <a:lnTo>
                  <a:pt x="5305" y="1390"/>
                </a:lnTo>
                <a:lnTo>
                  <a:pt x="0" y="0"/>
                </a:lnTo>
                <a:lnTo>
                  <a:pt x="0" y="5314"/>
                </a:lnTo>
                <a:lnTo>
                  <a:pt x="0" y="16829"/>
                </a:lnTo>
                <a:cubicBezTo>
                  <a:pt x="0" y="18040"/>
                  <a:pt x="2577" y="19132"/>
                  <a:pt x="6745" y="19661"/>
                </a:cubicBezTo>
                <a:lnTo>
                  <a:pt x="14375" y="20640"/>
                </a:lnTo>
                <a:lnTo>
                  <a:pt x="13061" y="21368"/>
                </a:lnTo>
                <a:cubicBezTo>
                  <a:pt x="12859" y="21481"/>
                  <a:pt x="13288" y="21600"/>
                  <a:pt x="13718" y="21560"/>
                </a:cubicBezTo>
                <a:lnTo>
                  <a:pt x="21600" y="20819"/>
                </a:lnTo>
                <a:lnTo>
                  <a:pt x="18771" y="18761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Shape">
            <a:extLst>
              <a:ext uri="{FF2B5EF4-FFF2-40B4-BE49-F238E27FC236}">
                <a16:creationId xmlns="" xmlns:a16="http://schemas.microsoft.com/office/drawing/2014/main" id="{74E5A631-351C-4372-91A6-AF42D7D7C447}"/>
              </a:ext>
            </a:extLst>
          </p:cNvPr>
          <p:cNvSpPr/>
          <p:nvPr/>
        </p:nvSpPr>
        <p:spPr>
          <a:xfrm>
            <a:off x="5380724" y="876296"/>
            <a:ext cx="527120" cy="42998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75" h="21600" extrusionOk="0">
                <a:moveTo>
                  <a:pt x="20035" y="20113"/>
                </a:moveTo>
                <a:lnTo>
                  <a:pt x="15060" y="20113"/>
                </a:lnTo>
                <a:lnTo>
                  <a:pt x="15060" y="5288"/>
                </a:lnTo>
                <a:lnTo>
                  <a:pt x="15060" y="4980"/>
                </a:lnTo>
                <a:lnTo>
                  <a:pt x="15060" y="578"/>
                </a:lnTo>
                <a:lnTo>
                  <a:pt x="10478" y="0"/>
                </a:lnTo>
                <a:lnTo>
                  <a:pt x="5896" y="578"/>
                </a:lnTo>
                <a:lnTo>
                  <a:pt x="5896" y="4980"/>
                </a:lnTo>
                <a:lnTo>
                  <a:pt x="5896" y="5288"/>
                </a:lnTo>
                <a:lnTo>
                  <a:pt x="5896" y="20113"/>
                </a:lnTo>
                <a:lnTo>
                  <a:pt x="922" y="20113"/>
                </a:lnTo>
                <a:cubicBezTo>
                  <a:pt x="93" y="20113"/>
                  <a:pt x="-300" y="20239"/>
                  <a:pt x="267" y="20311"/>
                </a:cubicBezTo>
                <a:lnTo>
                  <a:pt x="10478" y="21600"/>
                </a:lnTo>
                <a:lnTo>
                  <a:pt x="20689" y="20311"/>
                </a:lnTo>
                <a:cubicBezTo>
                  <a:pt x="21300" y="20239"/>
                  <a:pt x="20864" y="20113"/>
                  <a:pt x="20035" y="20113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Shape">
            <a:extLst>
              <a:ext uri="{FF2B5EF4-FFF2-40B4-BE49-F238E27FC236}">
                <a16:creationId xmlns="" xmlns:a16="http://schemas.microsoft.com/office/drawing/2014/main" id="{DC9794BA-C6BF-444A-AF10-C96EA8A924C6}"/>
              </a:ext>
            </a:extLst>
          </p:cNvPr>
          <p:cNvSpPr/>
          <p:nvPr/>
        </p:nvSpPr>
        <p:spPr>
          <a:xfrm>
            <a:off x="6970824" y="3234033"/>
            <a:ext cx="1236564" cy="7961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47" h="21600" extrusionOk="0">
                <a:moveTo>
                  <a:pt x="14475" y="0"/>
                </a:moveTo>
                <a:lnTo>
                  <a:pt x="769" y="0"/>
                </a:lnTo>
                <a:cubicBezTo>
                  <a:pt x="88" y="0"/>
                  <a:pt x="-253" y="1279"/>
                  <a:pt x="220" y="2053"/>
                </a:cubicBezTo>
                <a:lnTo>
                  <a:pt x="4783" y="9372"/>
                </a:lnTo>
                <a:cubicBezTo>
                  <a:pt x="5275" y="10175"/>
                  <a:pt x="5275" y="11425"/>
                  <a:pt x="4783" y="12228"/>
                </a:cubicBezTo>
                <a:lnTo>
                  <a:pt x="220" y="19547"/>
                </a:lnTo>
                <a:cubicBezTo>
                  <a:pt x="-253" y="20321"/>
                  <a:pt x="88" y="21600"/>
                  <a:pt x="769" y="21600"/>
                </a:cubicBezTo>
                <a:lnTo>
                  <a:pt x="14475" y="21600"/>
                </a:lnTo>
                <a:cubicBezTo>
                  <a:pt x="18261" y="21600"/>
                  <a:pt x="21347" y="16780"/>
                  <a:pt x="21347" y="10800"/>
                </a:cubicBezTo>
                <a:cubicBezTo>
                  <a:pt x="21347" y="4820"/>
                  <a:pt x="18261" y="0"/>
                  <a:pt x="14475" y="0"/>
                </a:cubicBezTo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Shape">
            <a:extLst>
              <a:ext uri="{FF2B5EF4-FFF2-40B4-BE49-F238E27FC236}">
                <a16:creationId xmlns="" xmlns:a16="http://schemas.microsoft.com/office/drawing/2014/main" id="{A4E2AB4D-7D43-4ECD-AB71-F323F5EA3393}"/>
              </a:ext>
            </a:extLst>
          </p:cNvPr>
          <p:cNvSpPr/>
          <p:nvPr/>
        </p:nvSpPr>
        <p:spPr>
          <a:xfrm>
            <a:off x="5249129" y="4955729"/>
            <a:ext cx="796149" cy="12369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80" y="0"/>
                </a:moveTo>
                <a:cubicBezTo>
                  <a:pt x="20083" y="0"/>
                  <a:pt x="19785" y="77"/>
                  <a:pt x="19547" y="230"/>
                </a:cubicBezTo>
                <a:lnTo>
                  <a:pt x="12228" y="4845"/>
                </a:lnTo>
                <a:cubicBezTo>
                  <a:pt x="11841" y="5094"/>
                  <a:pt x="11306" y="5228"/>
                  <a:pt x="10800" y="5228"/>
                </a:cubicBezTo>
                <a:cubicBezTo>
                  <a:pt x="10294" y="5228"/>
                  <a:pt x="9759" y="5094"/>
                  <a:pt x="9372" y="4845"/>
                </a:cubicBezTo>
                <a:lnTo>
                  <a:pt x="2053" y="230"/>
                </a:lnTo>
                <a:cubicBezTo>
                  <a:pt x="1815" y="77"/>
                  <a:pt x="1517" y="0"/>
                  <a:pt x="1220" y="0"/>
                </a:cubicBezTo>
                <a:cubicBezTo>
                  <a:pt x="595" y="0"/>
                  <a:pt x="0" y="306"/>
                  <a:pt x="0" y="785"/>
                </a:cubicBezTo>
                <a:lnTo>
                  <a:pt x="0" y="14649"/>
                </a:lnTo>
                <a:cubicBezTo>
                  <a:pt x="0" y="18479"/>
                  <a:pt x="4820" y="21600"/>
                  <a:pt x="10800" y="21600"/>
                </a:cubicBezTo>
                <a:cubicBezTo>
                  <a:pt x="16750" y="21600"/>
                  <a:pt x="21600" y="18498"/>
                  <a:pt x="21600" y="14649"/>
                </a:cubicBezTo>
                <a:lnTo>
                  <a:pt x="21600" y="785"/>
                </a:lnTo>
                <a:cubicBezTo>
                  <a:pt x="21600" y="306"/>
                  <a:pt x="21005" y="0"/>
                  <a:pt x="20380" y="0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Shape">
            <a:extLst>
              <a:ext uri="{FF2B5EF4-FFF2-40B4-BE49-F238E27FC236}">
                <a16:creationId xmlns="" xmlns:a16="http://schemas.microsoft.com/office/drawing/2014/main" id="{92420F34-E6CD-49F2-9603-B6EC5198AC35}"/>
              </a:ext>
            </a:extLst>
          </p:cNvPr>
          <p:cNvSpPr/>
          <p:nvPr/>
        </p:nvSpPr>
        <p:spPr>
          <a:xfrm>
            <a:off x="3121683" y="3234033"/>
            <a:ext cx="1236563" cy="7961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47" h="21600" extrusionOk="0">
                <a:moveTo>
                  <a:pt x="20578" y="0"/>
                </a:moveTo>
                <a:lnTo>
                  <a:pt x="6872" y="0"/>
                </a:lnTo>
                <a:cubicBezTo>
                  <a:pt x="3086" y="0"/>
                  <a:pt x="0" y="4820"/>
                  <a:pt x="0" y="10800"/>
                </a:cubicBezTo>
                <a:cubicBezTo>
                  <a:pt x="0" y="16750"/>
                  <a:pt x="3067" y="21600"/>
                  <a:pt x="6872" y="21600"/>
                </a:cubicBezTo>
                <a:lnTo>
                  <a:pt x="20578" y="21600"/>
                </a:lnTo>
                <a:cubicBezTo>
                  <a:pt x="21259" y="21600"/>
                  <a:pt x="21600" y="20321"/>
                  <a:pt x="21127" y="19547"/>
                </a:cubicBezTo>
                <a:lnTo>
                  <a:pt x="16564" y="12228"/>
                </a:lnTo>
                <a:cubicBezTo>
                  <a:pt x="16072" y="11425"/>
                  <a:pt x="16072" y="10175"/>
                  <a:pt x="16564" y="9372"/>
                </a:cubicBezTo>
                <a:lnTo>
                  <a:pt x="21127" y="2053"/>
                </a:lnTo>
                <a:cubicBezTo>
                  <a:pt x="21600" y="1279"/>
                  <a:pt x="21259" y="0"/>
                  <a:pt x="20578" y="0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" name="Shape">
            <a:extLst>
              <a:ext uri="{FF2B5EF4-FFF2-40B4-BE49-F238E27FC236}">
                <a16:creationId xmlns="" xmlns:a16="http://schemas.microsoft.com/office/drawing/2014/main" id="{40713D72-3325-4751-8D67-816A9E365315}"/>
              </a:ext>
            </a:extLst>
          </p:cNvPr>
          <p:cNvSpPr/>
          <p:nvPr/>
        </p:nvSpPr>
        <p:spPr>
          <a:xfrm>
            <a:off x="3560332" y="4056498"/>
            <a:ext cx="1312792" cy="1091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87" h="21600" extrusionOk="0">
                <a:moveTo>
                  <a:pt x="15340" y="0"/>
                </a:moveTo>
                <a:cubicBezTo>
                  <a:pt x="15254" y="0"/>
                  <a:pt x="15151" y="22"/>
                  <a:pt x="15048" y="87"/>
                </a:cubicBezTo>
                <a:lnTo>
                  <a:pt x="3680" y="6534"/>
                </a:lnTo>
                <a:cubicBezTo>
                  <a:pt x="533" y="8314"/>
                  <a:pt x="-860" y="12982"/>
                  <a:pt x="550" y="16954"/>
                </a:cubicBezTo>
                <a:cubicBezTo>
                  <a:pt x="1582" y="19863"/>
                  <a:pt x="3869" y="21600"/>
                  <a:pt x="6243" y="21600"/>
                </a:cubicBezTo>
                <a:cubicBezTo>
                  <a:pt x="7102" y="21600"/>
                  <a:pt x="7962" y="21383"/>
                  <a:pt x="8805" y="20905"/>
                </a:cubicBezTo>
                <a:lnTo>
                  <a:pt x="20172" y="14458"/>
                </a:lnTo>
                <a:cubicBezTo>
                  <a:pt x="20740" y="14132"/>
                  <a:pt x="20723" y="13112"/>
                  <a:pt x="20138" y="12830"/>
                </a:cubicBezTo>
                <a:lnTo>
                  <a:pt x="14618" y="10116"/>
                </a:lnTo>
                <a:cubicBezTo>
                  <a:pt x="14016" y="9812"/>
                  <a:pt x="13723" y="8987"/>
                  <a:pt x="13947" y="8228"/>
                </a:cubicBezTo>
                <a:lnTo>
                  <a:pt x="15994" y="1216"/>
                </a:lnTo>
                <a:cubicBezTo>
                  <a:pt x="16165" y="586"/>
                  <a:pt x="15787" y="0"/>
                  <a:pt x="15340" y="0"/>
                </a:cubicBez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" name="Shape">
            <a:extLst>
              <a:ext uri="{FF2B5EF4-FFF2-40B4-BE49-F238E27FC236}">
                <a16:creationId xmlns="" xmlns:a16="http://schemas.microsoft.com/office/drawing/2014/main" id="{C4901434-21DC-4724-BAF4-295349DA2EA6}"/>
              </a:ext>
            </a:extLst>
          </p:cNvPr>
          <p:cNvSpPr/>
          <p:nvPr/>
        </p:nvSpPr>
        <p:spPr>
          <a:xfrm>
            <a:off x="6400581" y="4056499"/>
            <a:ext cx="1312393" cy="1090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81" h="21600" extrusionOk="0">
                <a:moveTo>
                  <a:pt x="5241" y="0"/>
                </a:moveTo>
                <a:cubicBezTo>
                  <a:pt x="4794" y="0"/>
                  <a:pt x="4416" y="587"/>
                  <a:pt x="4587" y="1195"/>
                </a:cubicBezTo>
                <a:lnTo>
                  <a:pt x="6634" y="8214"/>
                </a:lnTo>
                <a:cubicBezTo>
                  <a:pt x="6858" y="8975"/>
                  <a:pt x="6548" y="9822"/>
                  <a:pt x="5963" y="10105"/>
                </a:cubicBezTo>
                <a:lnTo>
                  <a:pt x="443" y="12821"/>
                </a:lnTo>
                <a:cubicBezTo>
                  <a:pt x="-125" y="13103"/>
                  <a:pt x="-159" y="14125"/>
                  <a:pt x="409" y="14451"/>
                </a:cubicBezTo>
                <a:lnTo>
                  <a:pt x="11776" y="20905"/>
                </a:lnTo>
                <a:cubicBezTo>
                  <a:pt x="12602" y="21383"/>
                  <a:pt x="13479" y="21600"/>
                  <a:pt x="14338" y="21600"/>
                </a:cubicBezTo>
                <a:cubicBezTo>
                  <a:pt x="16712" y="21600"/>
                  <a:pt x="18999" y="19862"/>
                  <a:pt x="20031" y="16950"/>
                </a:cubicBezTo>
                <a:lnTo>
                  <a:pt x="20031" y="16950"/>
                </a:lnTo>
                <a:cubicBezTo>
                  <a:pt x="21441" y="12973"/>
                  <a:pt x="20048" y="8323"/>
                  <a:pt x="16901" y="6519"/>
                </a:cubicBezTo>
                <a:lnTo>
                  <a:pt x="5533" y="65"/>
                </a:lnTo>
                <a:cubicBezTo>
                  <a:pt x="5430" y="22"/>
                  <a:pt x="5344" y="0"/>
                  <a:pt x="5241" y="0"/>
                </a:cubicBez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8" name="Graphic 27" descr="Bar graph with upward trend with solid fill">
            <a:extLst>
              <a:ext uri="{FF2B5EF4-FFF2-40B4-BE49-F238E27FC236}">
                <a16:creationId xmlns="" xmlns:a16="http://schemas.microsoft.com/office/drawing/2014/main" id="{7DA27436-8E59-40DA-A4E9-0D6DBE9133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30788" y="3302269"/>
            <a:ext cx="621326" cy="621326"/>
          </a:xfrm>
          <a:prstGeom prst="rect">
            <a:avLst/>
          </a:prstGeom>
        </p:spPr>
      </p:pic>
      <p:pic>
        <p:nvPicPr>
          <p:cNvPr id="29" name="Graphic 28" descr="Bullseye with solid fill">
            <a:extLst>
              <a:ext uri="{FF2B5EF4-FFF2-40B4-BE49-F238E27FC236}">
                <a16:creationId xmlns="" xmlns:a16="http://schemas.microsoft.com/office/drawing/2014/main" id="{B61F6DB6-8682-42EB-8869-5298DC72D4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45833" y="4370477"/>
            <a:ext cx="621326" cy="621326"/>
          </a:xfrm>
          <a:prstGeom prst="rect">
            <a:avLst/>
          </a:prstGeom>
        </p:spPr>
      </p:pic>
      <p:pic>
        <p:nvPicPr>
          <p:cNvPr id="30" name="Graphic 29" descr="Database with solid fill">
            <a:extLst>
              <a:ext uri="{FF2B5EF4-FFF2-40B4-BE49-F238E27FC236}">
                <a16:creationId xmlns="" xmlns:a16="http://schemas.microsoft.com/office/drawing/2014/main" id="{F43EA643-8868-4104-A28F-33CE31E75E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55911" y="4334655"/>
            <a:ext cx="621326" cy="621326"/>
          </a:xfrm>
          <a:prstGeom prst="rect">
            <a:avLst/>
          </a:prstGeom>
        </p:spPr>
      </p:pic>
      <p:pic>
        <p:nvPicPr>
          <p:cNvPr id="31" name="Graphic 30" descr="Single gear with solid fill">
            <a:extLst>
              <a:ext uri="{FF2B5EF4-FFF2-40B4-BE49-F238E27FC236}">
                <a16:creationId xmlns="" xmlns:a16="http://schemas.microsoft.com/office/drawing/2014/main" id="{574F40C2-0580-4130-8F21-B23EF21A7F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53873" y="5356063"/>
            <a:ext cx="621326" cy="621326"/>
          </a:xfrm>
          <a:prstGeom prst="rect">
            <a:avLst/>
          </a:prstGeom>
        </p:spPr>
      </p:pic>
      <p:pic>
        <p:nvPicPr>
          <p:cNvPr id="32" name="Graphic 31" descr="Stopwatch 75% with solid fill">
            <a:extLst>
              <a:ext uri="{FF2B5EF4-FFF2-40B4-BE49-F238E27FC236}">
                <a16:creationId xmlns="" xmlns:a16="http://schemas.microsoft.com/office/drawing/2014/main" id="{AB2286E9-BCE6-438D-8894-A5397E3FA16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396364" y="3302269"/>
            <a:ext cx="621326" cy="621326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87D8123F-66ED-47B8-8031-C7505BCCB8CA}"/>
              </a:ext>
            </a:extLst>
          </p:cNvPr>
          <p:cNvGrpSpPr/>
          <p:nvPr/>
        </p:nvGrpSpPr>
        <p:grpSpPr>
          <a:xfrm>
            <a:off x="8032557" y="4216763"/>
            <a:ext cx="2926080" cy="1382486"/>
            <a:chOff x="8921977" y="1466725"/>
            <a:chExt cx="2926080" cy="1382486"/>
          </a:xfrm>
        </p:grpSpPr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66007C2C-DB1E-4238-9554-FA36CC9A5CCF}"/>
                </a:ext>
              </a:extLst>
            </p:cNvPr>
            <p:cNvSpPr txBox="1"/>
            <p:nvPr/>
          </p:nvSpPr>
          <p:spPr>
            <a:xfrm>
              <a:off x="8921977" y="1466725"/>
              <a:ext cx="2926080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2400" b="1" noProof="1" smtClean="0">
                  <a:solidFill>
                    <a:schemeClr val="accent2">
                      <a:lumMod val="75000"/>
                    </a:schemeClr>
                  </a:solidFill>
                </a:rPr>
                <a:t>4</a:t>
              </a:r>
              <a:endParaRPr lang="en-US" sz="2400" b="1" noProof="1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BF03795F-6233-4983-B804-0A6BD63D5F83}"/>
                </a:ext>
              </a:extLst>
            </p:cNvPr>
            <p:cNvSpPr txBox="1"/>
            <p:nvPr/>
          </p:nvSpPr>
          <p:spPr>
            <a:xfrm>
              <a:off x="8921977" y="1925881"/>
              <a:ext cx="2926080" cy="923330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vi-VN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Tích hợp công nghệ, đổi mới phương pháp giáo dục và đánh</a:t>
              </a:r>
              <a:br>
                <a:rPr lang="vi-VN" sz="140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vi-VN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giá theo tiếp cận công nghệ</a:t>
              </a:r>
              <a:r>
                <a:rPr lang="vi-VN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br>
                <a:rPr lang="vi-VN" sz="1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noProof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</a:t>
              </a:r>
              <a:endParaRPr lang="en-US" sz="12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E950FC0B-8256-42AB-8424-3AAB63E8911B}"/>
              </a:ext>
            </a:extLst>
          </p:cNvPr>
          <p:cNvGrpSpPr/>
          <p:nvPr/>
        </p:nvGrpSpPr>
        <p:grpSpPr>
          <a:xfrm>
            <a:off x="6239870" y="5260167"/>
            <a:ext cx="2926080" cy="1197820"/>
            <a:chOff x="8921977" y="4073386"/>
            <a:chExt cx="2926080" cy="1197820"/>
          </a:xfrm>
        </p:grpSpPr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1505F3A5-D688-42A1-90DE-72F793FD4195}"/>
                </a:ext>
              </a:extLst>
            </p:cNvPr>
            <p:cNvSpPr txBox="1"/>
            <p:nvPr/>
          </p:nvSpPr>
          <p:spPr>
            <a:xfrm>
              <a:off x="8921977" y="4073386"/>
              <a:ext cx="2926080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2400" b="1" noProof="1" smtClean="0">
                  <a:solidFill>
                    <a:schemeClr val="accent4">
                      <a:lumMod val="75000"/>
                    </a:schemeClr>
                  </a:solidFill>
                </a:rPr>
                <a:t>5</a:t>
              </a:r>
              <a:endParaRPr lang="en-US" sz="2400" b="1" noProof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592715C7-70FD-461A-9DC4-6A5BA737069E}"/>
                </a:ext>
              </a:extLst>
            </p:cNvPr>
            <p:cNvSpPr txBox="1"/>
            <p:nvPr/>
          </p:nvSpPr>
          <p:spPr>
            <a:xfrm>
              <a:off x="8921977" y="4532542"/>
              <a:ext cx="2926080" cy="738664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en-AU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Xây</a:t>
              </a:r>
              <a:r>
                <a:rPr lang="en-A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AU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dựng</a:t>
              </a:r>
              <a:r>
                <a:rPr lang="en-A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AU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văn</a:t>
              </a:r>
              <a:r>
                <a:rPr lang="en-A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AU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hoá</a:t>
              </a:r>
              <a:r>
                <a:rPr lang="en-A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AU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A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AU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A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AU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hoạt</a:t>
              </a:r>
              <a:r>
                <a:rPr lang="en-A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AU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A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AU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quản</a:t>
              </a:r>
              <a:r>
                <a:rPr lang="en-A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AU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lí</a:t>
              </a:r>
              <a:r>
                <a:rPr lang="en-A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AU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giáo</a:t>
              </a:r>
              <a:r>
                <a:rPr lang="en-A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AU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dục</a:t>
              </a:r>
              <a:r>
                <a:rPr lang="en-A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AU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mầm</a:t>
              </a:r>
              <a:r>
                <a:rPr lang="en-A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non</a:t>
              </a:r>
              <a:r>
                <a:rPr lang="en-A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br>
                <a:rPr lang="en-AU" sz="1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US" sz="14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04954B74-BB49-4672-8458-2FDC968F8D40}"/>
              </a:ext>
            </a:extLst>
          </p:cNvPr>
          <p:cNvGrpSpPr/>
          <p:nvPr/>
        </p:nvGrpSpPr>
        <p:grpSpPr>
          <a:xfrm>
            <a:off x="820470" y="1646447"/>
            <a:ext cx="2926080" cy="1597929"/>
            <a:chOff x="332936" y="2627766"/>
            <a:chExt cx="2926080" cy="1597929"/>
          </a:xfrm>
        </p:grpSpPr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757A77B9-86CB-4528-B497-19A1D199D21F}"/>
                </a:ext>
              </a:extLst>
            </p:cNvPr>
            <p:cNvSpPr txBox="1"/>
            <p:nvPr/>
          </p:nvSpPr>
          <p:spPr>
            <a:xfrm>
              <a:off x="332936" y="2627766"/>
              <a:ext cx="2926080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en-US" sz="2400" b="1" noProof="1" smtClean="0">
                  <a:solidFill>
                    <a:schemeClr val="accent3">
                      <a:lumMod val="75000"/>
                    </a:schemeClr>
                  </a:solidFill>
                </a:rPr>
                <a:t>1</a:t>
              </a:r>
              <a:endParaRPr lang="en-US" sz="2400" b="1" noProof="1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BDB6AF78-A69B-4645-B001-DA651263B1E3}"/>
                </a:ext>
              </a:extLst>
            </p:cNvPr>
            <p:cNvSpPr txBox="1"/>
            <p:nvPr/>
          </p:nvSpPr>
          <p:spPr>
            <a:xfrm>
              <a:off x="332936" y="3086922"/>
              <a:ext cx="2926080" cy="1138773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r"/>
              <a:r>
                <a:rPr lang="vi-VN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Tăng cường nhận thức về vai trò của chăm sóc, giáo dục mầm</a:t>
              </a:r>
              <a:br>
                <a:rPr lang="vi-VN" sz="140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vi-VN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non trong bối cảnh công nghệ số và chuyển đổi số</a:t>
              </a:r>
              <a:r>
                <a:rPr lang="vi-VN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1200" dirty="0"/>
                <a:t/>
              </a:r>
              <a:br>
                <a:rPr lang="vi-VN" sz="1200" dirty="0"/>
              </a:br>
              <a:endParaRPr lang="en-US" sz="12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CDCFE8E7-4668-44D1-8687-57A4994973A7}"/>
              </a:ext>
            </a:extLst>
          </p:cNvPr>
          <p:cNvGrpSpPr/>
          <p:nvPr/>
        </p:nvGrpSpPr>
        <p:grpSpPr>
          <a:xfrm>
            <a:off x="314326" y="4309597"/>
            <a:ext cx="2926080" cy="1628707"/>
            <a:chOff x="332936" y="4652338"/>
            <a:chExt cx="2926080" cy="1628707"/>
          </a:xfrm>
        </p:grpSpPr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A70666BE-7B52-4F9B-9098-D4BF89A5EF20}"/>
                </a:ext>
              </a:extLst>
            </p:cNvPr>
            <p:cNvSpPr txBox="1"/>
            <p:nvPr/>
          </p:nvSpPr>
          <p:spPr>
            <a:xfrm>
              <a:off x="332936" y="4652338"/>
              <a:ext cx="2926080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en-US" sz="2400" b="1" noProof="1" smtClean="0">
                  <a:solidFill>
                    <a:schemeClr val="accent6">
                      <a:lumMod val="75000"/>
                    </a:schemeClr>
                  </a:solidFill>
                </a:rPr>
                <a:t>2</a:t>
              </a:r>
              <a:endParaRPr lang="en-US" sz="2400" b="1" noProof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4655B528-D803-4F65-8A6C-FDA9F2D40136}"/>
                </a:ext>
              </a:extLst>
            </p:cNvPr>
            <p:cNvSpPr txBox="1"/>
            <p:nvPr/>
          </p:nvSpPr>
          <p:spPr>
            <a:xfrm>
              <a:off x="332936" y="5111494"/>
              <a:ext cx="2926080" cy="1169551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r"/>
              <a:r>
                <a:rPr lang="vi-VN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Tích hợp các giải pháp công nghệ trong xây dựng chiến lược,</a:t>
              </a:r>
              <a:br>
                <a:rPr lang="vi-VN" sz="140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vi-VN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kế hoạch phát triển chăm sóc, giáo dục mầm non</a:t>
              </a:r>
              <a:r>
                <a:rPr lang="vi-VN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br>
                <a:rPr lang="vi-VN" sz="1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US" sz="14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2462112A-F62A-477F-88D2-6C526D761EE3}"/>
              </a:ext>
            </a:extLst>
          </p:cNvPr>
          <p:cNvGrpSpPr/>
          <p:nvPr/>
        </p:nvGrpSpPr>
        <p:grpSpPr>
          <a:xfrm>
            <a:off x="8496016" y="2296396"/>
            <a:ext cx="2926080" cy="1597929"/>
            <a:chOff x="8921977" y="1466725"/>
            <a:chExt cx="2926080" cy="1597929"/>
          </a:xfrm>
        </p:grpSpPr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4B2DB679-5B70-405E-9AB8-7A8B67F345B5}"/>
                </a:ext>
              </a:extLst>
            </p:cNvPr>
            <p:cNvSpPr txBox="1"/>
            <p:nvPr/>
          </p:nvSpPr>
          <p:spPr>
            <a:xfrm>
              <a:off x="8921977" y="1466725"/>
              <a:ext cx="2926080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2400" b="1" noProof="1" smtClean="0">
                  <a:solidFill>
                    <a:schemeClr val="accent5"/>
                  </a:solidFill>
                </a:rPr>
                <a:t>3</a:t>
              </a:r>
              <a:endParaRPr lang="en-US" sz="2400" b="1" noProof="1">
                <a:solidFill>
                  <a:schemeClr val="accent5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8533588E-92EB-462D-AD6B-14D240D39752}"/>
                </a:ext>
              </a:extLst>
            </p:cNvPr>
            <p:cNvSpPr txBox="1"/>
            <p:nvPr/>
          </p:nvSpPr>
          <p:spPr>
            <a:xfrm>
              <a:off x="8921977" y="1925881"/>
              <a:ext cx="2926080" cy="1138773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vi-VN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Tăng cường năng lực đội ngũ cán bộ quản lí và giáo viên mầm</a:t>
              </a:r>
              <a:br>
                <a:rPr lang="vi-VN" sz="140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vi-VN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non trong ứng dụng các công nghệ </a:t>
              </a:r>
              <a:r>
                <a:rPr lang="vi-VN" sz="1400" b="1" dirty="0"/>
                <a:t>mới</a:t>
              </a:r>
              <a:r>
                <a:rPr lang="vi-VN" sz="1400" dirty="0"/>
                <a:t> </a:t>
              </a:r>
              <a:r>
                <a:rPr lang="vi-VN" sz="1200" dirty="0"/>
                <a:t/>
              </a:r>
              <a:br>
                <a:rPr lang="vi-VN" sz="1200" dirty="0"/>
              </a:br>
              <a:r>
                <a:rPr lang="en-US" sz="1200" noProof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</a:t>
              </a:r>
              <a:endParaRPr lang="en-US" sz="12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545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A9FC09B1-E8ED-9C4D-73DE-615FDF4A6613}"/>
              </a:ext>
            </a:extLst>
          </p:cNvPr>
          <p:cNvGrpSpPr/>
          <p:nvPr/>
        </p:nvGrpSpPr>
        <p:grpSpPr>
          <a:xfrm>
            <a:off x="4539915" y="1481674"/>
            <a:ext cx="3112169" cy="3894651"/>
            <a:chOff x="4539915" y="1481674"/>
            <a:chExt cx="3112169" cy="3894651"/>
          </a:xfrm>
        </p:grpSpPr>
        <p:sp>
          <p:nvSpPr>
            <p:cNvPr id="8" name="Shape">
              <a:extLst>
                <a:ext uri="{FF2B5EF4-FFF2-40B4-BE49-F238E27FC236}">
                  <a16:creationId xmlns="" xmlns:a16="http://schemas.microsoft.com/office/drawing/2014/main" id="{EB7E89A7-1863-6B4B-AEC1-A57A742E37FF}"/>
                </a:ext>
              </a:extLst>
            </p:cNvPr>
            <p:cNvSpPr/>
            <p:nvPr/>
          </p:nvSpPr>
          <p:spPr>
            <a:xfrm>
              <a:off x="4539915" y="1830890"/>
              <a:ext cx="2674761" cy="3545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81" y="21600"/>
                  </a:moveTo>
                  <a:lnTo>
                    <a:pt x="1219" y="21600"/>
                  </a:lnTo>
                  <a:cubicBezTo>
                    <a:pt x="545" y="21600"/>
                    <a:pt x="0" y="21189"/>
                    <a:pt x="0" y="20680"/>
                  </a:cubicBezTo>
                  <a:lnTo>
                    <a:pt x="0" y="920"/>
                  </a:lnTo>
                  <a:cubicBezTo>
                    <a:pt x="0" y="411"/>
                    <a:pt x="545" y="0"/>
                    <a:pt x="1219" y="0"/>
                  </a:cubicBezTo>
                  <a:lnTo>
                    <a:pt x="20381" y="0"/>
                  </a:lnTo>
                  <a:cubicBezTo>
                    <a:pt x="21055" y="0"/>
                    <a:pt x="21600" y="411"/>
                    <a:pt x="21600" y="920"/>
                  </a:cubicBezTo>
                  <a:lnTo>
                    <a:pt x="21600" y="20680"/>
                  </a:lnTo>
                  <a:cubicBezTo>
                    <a:pt x="21595" y="21189"/>
                    <a:pt x="21050" y="21600"/>
                    <a:pt x="20381" y="2160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" name="Shape">
              <a:extLst>
                <a:ext uri="{FF2B5EF4-FFF2-40B4-BE49-F238E27FC236}">
                  <a16:creationId xmlns="" xmlns:a16="http://schemas.microsoft.com/office/drawing/2014/main" id="{82D67DB2-0C94-BA65-4649-DB194AC733BA}"/>
                </a:ext>
              </a:extLst>
            </p:cNvPr>
            <p:cNvSpPr/>
            <p:nvPr/>
          </p:nvSpPr>
          <p:spPr>
            <a:xfrm>
              <a:off x="4634618" y="1830890"/>
              <a:ext cx="2674761" cy="3545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81" y="21600"/>
                  </a:moveTo>
                  <a:lnTo>
                    <a:pt x="1219" y="21600"/>
                  </a:lnTo>
                  <a:cubicBezTo>
                    <a:pt x="545" y="21600"/>
                    <a:pt x="0" y="21189"/>
                    <a:pt x="0" y="20680"/>
                  </a:cubicBezTo>
                  <a:lnTo>
                    <a:pt x="0" y="920"/>
                  </a:lnTo>
                  <a:cubicBezTo>
                    <a:pt x="0" y="411"/>
                    <a:pt x="545" y="0"/>
                    <a:pt x="1219" y="0"/>
                  </a:cubicBezTo>
                  <a:lnTo>
                    <a:pt x="20381" y="0"/>
                  </a:lnTo>
                  <a:cubicBezTo>
                    <a:pt x="21055" y="0"/>
                    <a:pt x="21600" y="411"/>
                    <a:pt x="21600" y="920"/>
                  </a:cubicBezTo>
                  <a:lnTo>
                    <a:pt x="21600" y="20680"/>
                  </a:lnTo>
                  <a:cubicBezTo>
                    <a:pt x="21595" y="21189"/>
                    <a:pt x="21050" y="21600"/>
                    <a:pt x="20381" y="21600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" name="Shape">
              <a:extLst>
                <a:ext uri="{FF2B5EF4-FFF2-40B4-BE49-F238E27FC236}">
                  <a16:creationId xmlns="" xmlns:a16="http://schemas.microsoft.com/office/drawing/2014/main" id="{35940893-AC47-9FD1-3019-FE3AE638F8B1}"/>
                </a:ext>
              </a:extLst>
            </p:cNvPr>
            <p:cNvSpPr/>
            <p:nvPr/>
          </p:nvSpPr>
          <p:spPr>
            <a:xfrm>
              <a:off x="4782591" y="2221539"/>
              <a:ext cx="2745196" cy="3047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7194" y="0"/>
                  </a:lnTo>
                  <a:cubicBezTo>
                    <a:pt x="17194" y="0"/>
                    <a:pt x="17194" y="11652"/>
                    <a:pt x="21600" y="20467"/>
                  </a:cubicBezTo>
                  <a:lnTo>
                    <a:pt x="3498" y="21600"/>
                  </a:lnTo>
                  <a:cubicBezTo>
                    <a:pt x="3493" y="21600"/>
                    <a:pt x="0" y="19456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" name="Shape">
              <a:extLst>
                <a:ext uri="{FF2B5EF4-FFF2-40B4-BE49-F238E27FC236}">
                  <a16:creationId xmlns="" xmlns:a16="http://schemas.microsoft.com/office/drawing/2014/main" id="{9789C91E-663F-5C08-84EA-D13645188788}"/>
                </a:ext>
              </a:extLst>
            </p:cNvPr>
            <p:cNvSpPr/>
            <p:nvPr/>
          </p:nvSpPr>
          <p:spPr>
            <a:xfrm>
              <a:off x="4906888" y="2144593"/>
              <a:ext cx="2745196" cy="3047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7194" y="0"/>
                  </a:lnTo>
                  <a:cubicBezTo>
                    <a:pt x="17194" y="0"/>
                    <a:pt x="17194" y="11652"/>
                    <a:pt x="21600" y="20467"/>
                  </a:cubicBezTo>
                  <a:lnTo>
                    <a:pt x="3498" y="21600"/>
                  </a:lnTo>
                  <a:cubicBezTo>
                    <a:pt x="3493" y="21600"/>
                    <a:pt x="0" y="19456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" name="Shape">
              <a:extLst>
                <a:ext uri="{FF2B5EF4-FFF2-40B4-BE49-F238E27FC236}">
                  <a16:creationId xmlns="" xmlns:a16="http://schemas.microsoft.com/office/drawing/2014/main" id="{5744C69C-D1A8-4DD0-76D8-7BD06836154C}"/>
                </a:ext>
              </a:extLst>
            </p:cNvPr>
            <p:cNvSpPr/>
            <p:nvPr/>
          </p:nvSpPr>
          <p:spPr>
            <a:xfrm>
              <a:off x="5012541" y="1481674"/>
              <a:ext cx="1918915" cy="857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2" extrusionOk="0">
                  <a:moveTo>
                    <a:pt x="14618" y="14788"/>
                  </a:moveTo>
                  <a:cubicBezTo>
                    <a:pt x="13698" y="14641"/>
                    <a:pt x="13738" y="11627"/>
                    <a:pt x="14658" y="11597"/>
                  </a:cubicBezTo>
                  <a:cubicBezTo>
                    <a:pt x="14671" y="11597"/>
                    <a:pt x="14691" y="11597"/>
                    <a:pt x="14704" y="11597"/>
                  </a:cubicBezTo>
                  <a:cubicBezTo>
                    <a:pt x="16303" y="11597"/>
                    <a:pt x="16903" y="8951"/>
                    <a:pt x="16403" y="8510"/>
                  </a:cubicBezTo>
                  <a:cubicBezTo>
                    <a:pt x="15904" y="8069"/>
                    <a:pt x="12805" y="6304"/>
                    <a:pt x="12805" y="3657"/>
                  </a:cubicBezTo>
                  <a:cubicBezTo>
                    <a:pt x="12805" y="2525"/>
                    <a:pt x="12432" y="1584"/>
                    <a:pt x="12013" y="893"/>
                  </a:cubicBezTo>
                  <a:cubicBezTo>
                    <a:pt x="11293" y="-298"/>
                    <a:pt x="10314" y="-298"/>
                    <a:pt x="9594" y="893"/>
                  </a:cubicBezTo>
                  <a:cubicBezTo>
                    <a:pt x="9174" y="1584"/>
                    <a:pt x="8801" y="2525"/>
                    <a:pt x="8801" y="3657"/>
                  </a:cubicBezTo>
                  <a:cubicBezTo>
                    <a:pt x="8801" y="6304"/>
                    <a:pt x="5703" y="8069"/>
                    <a:pt x="5203" y="8510"/>
                  </a:cubicBezTo>
                  <a:cubicBezTo>
                    <a:pt x="4704" y="8951"/>
                    <a:pt x="5303" y="11597"/>
                    <a:pt x="6902" y="11597"/>
                  </a:cubicBezTo>
                  <a:cubicBezTo>
                    <a:pt x="6916" y="11597"/>
                    <a:pt x="6936" y="11597"/>
                    <a:pt x="6949" y="11597"/>
                  </a:cubicBezTo>
                  <a:cubicBezTo>
                    <a:pt x="7868" y="11627"/>
                    <a:pt x="7908" y="14641"/>
                    <a:pt x="6989" y="14788"/>
                  </a:cubicBezTo>
                  <a:cubicBezTo>
                    <a:pt x="5037" y="15097"/>
                    <a:pt x="620" y="16347"/>
                    <a:pt x="0" y="21302"/>
                  </a:cubicBezTo>
                  <a:lnTo>
                    <a:pt x="10800" y="21302"/>
                  </a:lnTo>
                  <a:lnTo>
                    <a:pt x="21600" y="21302"/>
                  </a:lnTo>
                  <a:cubicBezTo>
                    <a:pt x="20980" y="16347"/>
                    <a:pt x="16570" y="15112"/>
                    <a:pt x="14618" y="14788"/>
                  </a:cubicBezTo>
                  <a:close/>
                  <a:moveTo>
                    <a:pt x="10800" y="5025"/>
                  </a:moveTo>
                  <a:cubicBezTo>
                    <a:pt x="10387" y="5025"/>
                    <a:pt x="10047" y="4290"/>
                    <a:pt x="10047" y="3363"/>
                  </a:cubicBezTo>
                  <a:cubicBezTo>
                    <a:pt x="10047" y="2437"/>
                    <a:pt x="10380" y="1702"/>
                    <a:pt x="10800" y="1702"/>
                  </a:cubicBezTo>
                  <a:cubicBezTo>
                    <a:pt x="11220" y="1702"/>
                    <a:pt x="11553" y="2437"/>
                    <a:pt x="11553" y="3363"/>
                  </a:cubicBezTo>
                  <a:cubicBezTo>
                    <a:pt x="11553" y="4290"/>
                    <a:pt x="11213" y="5025"/>
                    <a:pt x="10800" y="502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E8D9BC53-33CE-B0A3-58BB-98446D52A1EB}"/>
              </a:ext>
            </a:extLst>
          </p:cNvPr>
          <p:cNvGrpSpPr/>
          <p:nvPr/>
        </p:nvGrpSpPr>
        <p:grpSpPr>
          <a:xfrm>
            <a:off x="8079146" y="1481674"/>
            <a:ext cx="3106250" cy="3894651"/>
            <a:chOff x="8079146" y="1481674"/>
            <a:chExt cx="3106250" cy="3894651"/>
          </a:xfrm>
        </p:grpSpPr>
        <p:sp>
          <p:nvSpPr>
            <p:cNvPr id="13" name="Shape">
              <a:extLst>
                <a:ext uri="{FF2B5EF4-FFF2-40B4-BE49-F238E27FC236}">
                  <a16:creationId xmlns="" xmlns:a16="http://schemas.microsoft.com/office/drawing/2014/main" id="{A8D33A8B-4F66-0B93-BA57-0159CF4A2250}"/>
                </a:ext>
              </a:extLst>
            </p:cNvPr>
            <p:cNvSpPr/>
            <p:nvPr/>
          </p:nvSpPr>
          <p:spPr>
            <a:xfrm>
              <a:off x="8079146" y="1830890"/>
              <a:ext cx="2674761" cy="3545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81" y="21600"/>
                  </a:moveTo>
                  <a:lnTo>
                    <a:pt x="1219" y="21600"/>
                  </a:lnTo>
                  <a:cubicBezTo>
                    <a:pt x="545" y="21600"/>
                    <a:pt x="0" y="21189"/>
                    <a:pt x="0" y="20680"/>
                  </a:cubicBezTo>
                  <a:lnTo>
                    <a:pt x="0" y="920"/>
                  </a:lnTo>
                  <a:cubicBezTo>
                    <a:pt x="0" y="411"/>
                    <a:pt x="545" y="0"/>
                    <a:pt x="1219" y="0"/>
                  </a:cubicBezTo>
                  <a:lnTo>
                    <a:pt x="20381" y="0"/>
                  </a:lnTo>
                  <a:cubicBezTo>
                    <a:pt x="21055" y="0"/>
                    <a:pt x="21600" y="411"/>
                    <a:pt x="21600" y="920"/>
                  </a:cubicBezTo>
                  <a:lnTo>
                    <a:pt x="21600" y="20680"/>
                  </a:lnTo>
                  <a:cubicBezTo>
                    <a:pt x="21595" y="21189"/>
                    <a:pt x="21050" y="21600"/>
                    <a:pt x="20381" y="2160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" name="Shape">
              <a:extLst>
                <a:ext uri="{FF2B5EF4-FFF2-40B4-BE49-F238E27FC236}">
                  <a16:creationId xmlns="" xmlns:a16="http://schemas.microsoft.com/office/drawing/2014/main" id="{3EBCD4F1-8D33-9A56-8619-C41CBDE9A4D8}"/>
                </a:ext>
              </a:extLst>
            </p:cNvPr>
            <p:cNvSpPr/>
            <p:nvPr/>
          </p:nvSpPr>
          <p:spPr>
            <a:xfrm>
              <a:off x="8173848" y="1830890"/>
              <a:ext cx="2674761" cy="3545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81" y="21600"/>
                  </a:moveTo>
                  <a:lnTo>
                    <a:pt x="1219" y="21600"/>
                  </a:lnTo>
                  <a:cubicBezTo>
                    <a:pt x="545" y="21600"/>
                    <a:pt x="0" y="21189"/>
                    <a:pt x="0" y="20680"/>
                  </a:cubicBezTo>
                  <a:lnTo>
                    <a:pt x="0" y="920"/>
                  </a:lnTo>
                  <a:cubicBezTo>
                    <a:pt x="0" y="411"/>
                    <a:pt x="545" y="0"/>
                    <a:pt x="1219" y="0"/>
                  </a:cubicBezTo>
                  <a:lnTo>
                    <a:pt x="20381" y="0"/>
                  </a:lnTo>
                  <a:cubicBezTo>
                    <a:pt x="21055" y="0"/>
                    <a:pt x="21600" y="411"/>
                    <a:pt x="21600" y="920"/>
                  </a:cubicBezTo>
                  <a:lnTo>
                    <a:pt x="21600" y="20680"/>
                  </a:lnTo>
                  <a:cubicBezTo>
                    <a:pt x="21595" y="21189"/>
                    <a:pt x="21050" y="21600"/>
                    <a:pt x="20381" y="21600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" name="Shape">
              <a:extLst>
                <a:ext uri="{FF2B5EF4-FFF2-40B4-BE49-F238E27FC236}">
                  <a16:creationId xmlns="" xmlns:a16="http://schemas.microsoft.com/office/drawing/2014/main" id="{9DD4FD7B-2EC7-CD84-FBDB-7E2D0753E62F}"/>
                </a:ext>
              </a:extLst>
            </p:cNvPr>
            <p:cNvSpPr/>
            <p:nvPr/>
          </p:nvSpPr>
          <p:spPr>
            <a:xfrm>
              <a:off x="8315902" y="2221539"/>
              <a:ext cx="2745196" cy="3047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7194" y="0"/>
                  </a:lnTo>
                  <a:cubicBezTo>
                    <a:pt x="17194" y="0"/>
                    <a:pt x="17194" y="11652"/>
                    <a:pt x="21600" y="20467"/>
                  </a:cubicBezTo>
                  <a:lnTo>
                    <a:pt x="3498" y="21600"/>
                  </a:lnTo>
                  <a:cubicBezTo>
                    <a:pt x="3493" y="21600"/>
                    <a:pt x="0" y="19456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" name="Shape">
              <a:extLst>
                <a:ext uri="{FF2B5EF4-FFF2-40B4-BE49-F238E27FC236}">
                  <a16:creationId xmlns="" xmlns:a16="http://schemas.microsoft.com/office/drawing/2014/main" id="{7C202E86-D5F1-742D-55F9-98E9D2AED191}"/>
                </a:ext>
              </a:extLst>
            </p:cNvPr>
            <p:cNvSpPr/>
            <p:nvPr/>
          </p:nvSpPr>
          <p:spPr>
            <a:xfrm>
              <a:off x="8440200" y="2144593"/>
              <a:ext cx="2745196" cy="3047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7194" y="0"/>
                  </a:lnTo>
                  <a:cubicBezTo>
                    <a:pt x="17194" y="0"/>
                    <a:pt x="17194" y="11652"/>
                    <a:pt x="21600" y="20467"/>
                  </a:cubicBezTo>
                  <a:lnTo>
                    <a:pt x="3498" y="21600"/>
                  </a:lnTo>
                  <a:cubicBezTo>
                    <a:pt x="3493" y="21600"/>
                    <a:pt x="0" y="19456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" name="Shape">
              <a:extLst>
                <a:ext uri="{FF2B5EF4-FFF2-40B4-BE49-F238E27FC236}">
                  <a16:creationId xmlns="" xmlns:a16="http://schemas.microsoft.com/office/drawing/2014/main" id="{BFFF016B-F817-7271-3927-F2EE5792AAF0}"/>
                </a:ext>
              </a:extLst>
            </p:cNvPr>
            <p:cNvSpPr/>
            <p:nvPr/>
          </p:nvSpPr>
          <p:spPr>
            <a:xfrm>
              <a:off x="8551771" y="1481674"/>
              <a:ext cx="1918915" cy="857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2" extrusionOk="0">
                  <a:moveTo>
                    <a:pt x="14618" y="14788"/>
                  </a:moveTo>
                  <a:cubicBezTo>
                    <a:pt x="13698" y="14641"/>
                    <a:pt x="13738" y="11627"/>
                    <a:pt x="14658" y="11597"/>
                  </a:cubicBezTo>
                  <a:cubicBezTo>
                    <a:pt x="14671" y="11597"/>
                    <a:pt x="14691" y="11597"/>
                    <a:pt x="14704" y="11597"/>
                  </a:cubicBezTo>
                  <a:cubicBezTo>
                    <a:pt x="16303" y="11597"/>
                    <a:pt x="16903" y="8951"/>
                    <a:pt x="16403" y="8510"/>
                  </a:cubicBezTo>
                  <a:cubicBezTo>
                    <a:pt x="15904" y="8069"/>
                    <a:pt x="12805" y="6304"/>
                    <a:pt x="12805" y="3657"/>
                  </a:cubicBezTo>
                  <a:cubicBezTo>
                    <a:pt x="12805" y="2525"/>
                    <a:pt x="12432" y="1584"/>
                    <a:pt x="12013" y="893"/>
                  </a:cubicBezTo>
                  <a:cubicBezTo>
                    <a:pt x="11293" y="-298"/>
                    <a:pt x="10314" y="-298"/>
                    <a:pt x="9594" y="893"/>
                  </a:cubicBezTo>
                  <a:cubicBezTo>
                    <a:pt x="9174" y="1584"/>
                    <a:pt x="8801" y="2525"/>
                    <a:pt x="8801" y="3657"/>
                  </a:cubicBezTo>
                  <a:cubicBezTo>
                    <a:pt x="8801" y="6304"/>
                    <a:pt x="5703" y="8069"/>
                    <a:pt x="5203" y="8510"/>
                  </a:cubicBezTo>
                  <a:cubicBezTo>
                    <a:pt x="4704" y="8951"/>
                    <a:pt x="5303" y="11597"/>
                    <a:pt x="6902" y="11597"/>
                  </a:cubicBezTo>
                  <a:cubicBezTo>
                    <a:pt x="6916" y="11597"/>
                    <a:pt x="6936" y="11597"/>
                    <a:pt x="6949" y="11597"/>
                  </a:cubicBezTo>
                  <a:cubicBezTo>
                    <a:pt x="7868" y="11627"/>
                    <a:pt x="7908" y="14641"/>
                    <a:pt x="6989" y="14788"/>
                  </a:cubicBezTo>
                  <a:cubicBezTo>
                    <a:pt x="5037" y="15097"/>
                    <a:pt x="620" y="16347"/>
                    <a:pt x="0" y="21302"/>
                  </a:cubicBezTo>
                  <a:lnTo>
                    <a:pt x="10800" y="21302"/>
                  </a:lnTo>
                  <a:lnTo>
                    <a:pt x="21600" y="21302"/>
                  </a:lnTo>
                  <a:cubicBezTo>
                    <a:pt x="20980" y="16347"/>
                    <a:pt x="16570" y="15112"/>
                    <a:pt x="14618" y="14788"/>
                  </a:cubicBezTo>
                  <a:close/>
                  <a:moveTo>
                    <a:pt x="10800" y="5025"/>
                  </a:moveTo>
                  <a:cubicBezTo>
                    <a:pt x="10387" y="5025"/>
                    <a:pt x="10047" y="4290"/>
                    <a:pt x="10047" y="3363"/>
                  </a:cubicBezTo>
                  <a:cubicBezTo>
                    <a:pt x="10047" y="2437"/>
                    <a:pt x="10380" y="1702"/>
                    <a:pt x="10800" y="1702"/>
                  </a:cubicBezTo>
                  <a:cubicBezTo>
                    <a:pt x="11213" y="1702"/>
                    <a:pt x="11553" y="2437"/>
                    <a:pt x="11553" y="3363"/>
                  </a:cubicBezTo>
                  <a:cubicBezTo>
                    <a:pt x="11553" y="4290"/>
                    <a:pt x="11213" y="5025"/>
                    <a:pt x="10800" y="502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9646B8F1-B5B1-D581-86BF-75DE25CEA88E}"/>
              </a:ext>
            </a:extLst>
          </p:cNvPr>
          <p:cNvGrpSpPr/>
          <p:nvPr/>
        </p:nvGrpSpPr>
        <p:grpSpPr>
          <a:xfrm>
            <a:off x="1006604" y="1481674"/>
            <a:ext cx="3106250" cy="3894651"/>
            <a:chOff x="1006604" y="1481674"/>
            <a:chExt cx="3106250" cy="3894651"/>
          </a:xfrm>
        </p:grpSpPr>
        <p:sp>
          <p:nvSpPr>
            <p:cNvPr id="3" name="Shape">
              <a:extLst>
                <a:ext uri="{FF2B5EF4-FFF2-40B4-BE49-F238E27FC236}">
                  <a16:creationId xmlns="" xmlns:a16="http://schemas.microsoft.com/office/drawing/2014/main" id="{2A005822-52E5-FC59-FD07-C9315499660D}"/>
                </a:ext>
              </a:extLst>
            </p:cNvPr>
            <p:cNvSpPr/>
            <p:nvPr/>
          </p:nvSpPr>
          <p:spPr>
            <a:xfrm>
              <a:off x="1006604" y="1830890"/>
              <a:ext cx="2674761" cy="3545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81" y="21600"/>
                  </a:moveTo>
                  <a:lnTo>
                    <a:pt x="1219" y="21600"/>
                  </a:lnTo>
                  <a:cubicBezTo>
                    <a:pt x="545" y="21600"/>
                    <a:pt x="0" y="21189"/>
                    <a:pt x="0" y="20680"/>
                  </a:cubicBezTo>
                  <a:lnTo>
                    <a:pt x="0" y="920"/>
                  </a:lnTo>
                  <a:cubicBezTo>
                    <a:pt x="0" y="411"/>
                    <a:pt x="545" y="0"/>
                    <a:pt x="1219" y="0"/>
                  </a:cubicBezTo>
                  <a:lnTo>
                    <a:pt x="20381" y="0"/>
                  </a:lnTo>
                  <a:cubicBezTo>
                    <a:pt x="21055" y="0"/>
                    <a:pt x="21600" y="411"/>
                    <a:pt x="21600" y="920"/>
                  </a:cubicBezTo>
                  <a:lnTo>
                    <a:pt x="21600" y="20680"/>
                  </a:lnTo>
                  <a:cubicBezTo>
                    <a:pt x="21595" y="21189"/>
                    <a:pt x="21050" y="21600"/>
                    <a:pt x="20381" y="2160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" name="Shape">
              <a:extLst>
                <a:ext uri="{FF2B5EF4-FFF2-40B4-BE49-F238E27FC236}">
                  <a16:creationId xmlns="" xmlns:a16="http://schemas.microsoft.com/office/drawing/2014/main" id="{C6B309AD-92B2-95D8-3F23-6F08A51AD98E}"/>
                </a:ext>
              </a:extLst>
            </p:cNvPr>
            <p:cNvSpPr/>
            <p:nvPr/>
          </p:nvSpPr>
          <p:spPr>
            <a:xfrm>
              <a:off x="1101307" y="1830890"/>
              <a:ext cx="2674761" cy="3545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81" y="21600"/>
                  </a:moveTo>
                  <a:lnTo>
                    <a:pt x="1219" y="21600"/>
                  </a:lnTo>
                  <a:cubicBezTo>
                    <a:pt x="545" y="21600"/>
                    <a:pt x="0" y="21189"/>
                    <a:pt x="0" y="20680"/>
                  </a:cubicBezTo>
                  <a:lnTo>
                    <a:pt x="0" y="920"/>
                  </a:lnTo>
                  <a:cubicBezTo>
                    <a:pt x="0" y="411"/>
                    <a:pt x="545" y="0"/>
                    <a:pt x="1219" y="0"/>
                  </a:cubicBezTo>
                  <a:lnTo>
                    <a:pt x="20381" y="0"/>
                  </a:lnTo>
                  <a:cubicBezTo>
                    <a:pt x="21055" y="0"/>
                    <a:pt x="21600" y="411"/>
                    <a:pt x="21600" y="920"/>
                  </a:cubicBezTo>
                  <a:lnTo>
                    <a:pt x="21600" y="20680"/>
                  </a:lnTo>
                  <a:cubicBezTo>
                    <a:pt x="21595" y="21189"/>
                    <a:pt x="21050" y="21600"/>
                    <a:pt x="20381" y="2160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" name="Shape">
              <a:extLst>
                <a:ext uri="{FF2B5EF4-FFF2-40B4-BE49-F238E27FC236}">
                  <a16:creationId xmlns="" xmlns:a16="http://schemas.microsoft.com/office/drawing/2014/main" id="{B26997C7-9C47-B828-C002-91D54ED1F39A}"/>
                </a:ext>
              </a:extLst>
            </p:cNvPr>
            <p:cNvSpPr/>
            <p:nvPr/>
          </p:nvSpPr>
          <p:spPr>
            <a:xfrm>
              <a:off x="1243361" y="2221539"/>
              <a:ext cx="2745196" cy="3047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7194" y="0"/>
                  </a:lnTo>
                  <a:cubicBezTo>
                    <a:pt x="17194" y="0"/>
                    <a:pt x="17194" y="11652"/>
                    <a:pt x="21600" y="20467"/>
                  </a:cubicBezTo>
                  <a:lnTo>
                    <a:pt x="3498" y="21600"/>
                  </a:lnTo>
                  <a:cubicBezTo>
                    <a:pt x="3493" y="21600"/>
                    <a:pt x="0" y="19456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" name="Shape">
              <a:extLst>
                <a:ext uri="{FF2B5EF4-FFF2-40B4-BE49-F238E27FC236}">
                  <a16:creationId xmlns="" xmlns:a16="http://schemas.microsoft.com/office/drawing/2014/main" id="{4384BD8F-70AD-E2CE-E699-8E325979C9D6}"/>
                </a:ext>
              </a:extLst>
            </p:cNvPr>
            <p:cNvSpPr/>
            <p:nvPr/>
          </p:nvSpPr>
          <p:spPr>
            <a:xfrm>
              <a:off x="1367658" y="2144593"/>
              <a:ext cx="2745196" cy="3047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7194" y="0"/>
                  </a:lnTo>
                  <a:cubicBezTo>
                    <a:pt x="17194" y="0"/>
                    <a:pt x="17194" y="11652"/>
                    <a:pt x="21600" y="20467"/>
                  </a:cubicBezTo>
                  <a:lnTo>
                    <a:pt x="3498" y="21600"/>
                  </a:lnTo>
                  <a:cubicBezTo>
                    <a:pt x="3493" y="21600"/>
                    <a:pt x="0" y="19456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" name="Shape">
              <a:extLst>
                <a:ext uri="{FF2B5EF4-FFF2-40B4-BE49-F238E27FC236}">
                  <a16:creationId xmlns="" xmlns:a16="http://schemas.microsoft.com/office/drawing/2014/main" id="{FF64FC9F-B009-9D95-37AF-5F223F3A4236}"/>
                </a:ext>
              </a:extLst>
            </p:cNvPr>
            <p:cNvSpPr/>
            <p:nvPr/>
          </p:nvSpPr>
          <p:spPr>
            <a:xfrm>
              <a:off x="1479230" y="1481674"/>
              <a:ext cx="1918915" cy="857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2" extrusionOk="0">
                  <a:moveTo>
                    <a:pt x="14618" y="14788"/>
                  </a:moveTo>
                  <a:cubicBezTo>
                    <a:pt x="13698" y="14641"/>
                    <a:pt x="13738" y="11627"/>
                    <a:pt x="14658" y="11597"/>
                  </a:cubicBezTo>
                  <a:cubicBezTo>
                    <a:pt x="14671" y="11597"/>
                    <a:pt x="14691" y="11597"/>
                    <a:pt x="14704" y="11597"/>
                  </a:cubicBezTo>
                  <a:cubicBezTo>
                    <a:pt x="16303" y="11597"/>
                    <a:pt x="16903" y="8951"/>
                    <a:pt x="16403" y="8510"/>
                  </a:cubicBezTo>
                  <a:cubicBezTo>
                    <a:pt x="15904" y="8069"/>
                    <a:pt x="12805" y="6304"/>
                    <a:pt x="12805" y="3657"/>
                  </a:cubicBezTo>
                  <a:cubicBezTo>
                    <a:pt x="12805" y="2525"/>
                    <a:pt x="12432" y="1584"/>
                    <a:pt x="12013" y="893"/>
                  </a:cubicBezTo>
                  <a:cubicBezTo>
                    <a:pt x="11293" y="-298"/>
                    <a:pt x="10314" y="-298"/>
                    <a:pt x="9594" y="893"/>
                  </a:cubicBezTo>
                  <a:cubicBezTo>
                    <a:pt x="9174" y="1584"/>
                    <a:pt x="8801" y="2525"/>
                    <a:pt x="8801" y="3657"/>
                  </a:cubicBezTo>
                  <a:cubicBezTo>
                    <a:pt x="8801" y="6304"/>
                    <a:pt x="5703" y="8069"/>
                    <a:pt x="5203" y="8510"/>
                  </a:cubicBezTo>
                  <a:cubicBezTo>
                    <a:pt x="4704" y="8951"/>
                    <a:pt x="5303" y="11597"/>
                    <a:pt x="6902" y="11597"/>
                  </a:cubicBezTo>
                  <a:cubicBezTo>
                    <a:pt x="6916" y="11597"/>
                    <a:pt x="6936" y="11597"/>
                    <a:pt x="6949" y="11597"/>
                  </a:cubicBezTo>
                  <a:cubicBezTo>
                    <a:pt x="7868" y="11627"/>
                    <a:pt x="7908" y="14641"/>
                    <a:pt x="6989" y="14788"/>
                  </a:cubicBezTo>
                  <a:cubicBezTo>
                    <a:pt x="5037" y="15097"/>
                    <a:pt x="620" y="16347"/>
                    <a:pt x="0" y="21302"/>
                  </a:cubicBezTo>
                  <a:lnTo>
                    <a:pt x="10800" y="21302"/>
                  </a:lnTo>
                  <a:lnTo>
                    <a:pt x="21600" y="21302"/>
                  </a:lnTo>
                  <a:cubicBezTo>
                    <a:pt x="20987" y="16347"/>
                    <a:pt x="16576" y="15112"/>
                    <a:pt x="14618" y="14788"/>
                  </a:cubicBezTo>
                  <a:close/>
                  <a:moveTo>
                    <a:pt x="10807" y="5025"/>
                  </a:moveTo>
                  <a:cubicBezTo>
                    <a:pt x="10394" y="5025"/>
                    <a:pt x="10054" y="4290"/>
                    <a:pt x="10054" y="3363"/>
                  </a:cubicBezTo>
                  <a:cubicBezTo>
                    <a:pt x="10054" y="2437"/>
                    <a:pt x="10387" y="1702"/>
                    <a:pt x="10807" y="1702"/>
                  </a:cubicBezTo>
                  <a:cubicBezTo>
                    <a:pt x="11226" y="1702"/>
                    <a:pt x="11560" y="2437"/>
                    <a:pt x="11560" y="3363"/>
                  </a:cubicBezTo>
                  <a:cubicBezTo>
                    <a:pt x="11560" y="4290"/>
                    <a:pt x="11220" y="5025"/>
                    <a:pt x="10807" y="502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31" name="TextBox 19">
            <a:extLst>
              <a:ext uri="{FF2B5EF4-FFF2-40B4-BE49-F238E27FC236}">
                <a16:creationId xmlns="" xmlns:a16="http://schemas.microsoft.com/office/drawing/2014/main" id="{DCD78936-84C2-713F-7D32-1329CE9BA42C}"/>
              </a:ext>
            </a:extLst>
          </p:cNvPr>
          <p:cNvSpPr txBox="1"/>
          <p:nvPr/>
        </p:nvSpPr>
        <p:spPr>
          <a:xfrm>
            <a:off x="8867583" y="3205789"/>
            <a:ext cx="1516545" cy="1754326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b="1" i="1" dirty="0" err="1"/>
              <a:t>Trình</a:t>
            </a:r>
            <a:r>
              <a:rPr lang="en-AU" b="1" i="1" dirty="0"/>
              <a:t> </a:t>
            </a:r>
            <a:r>
              <a:rPr lang="en-AU" b="1" i="1" dirty="0" err="1"/>
              <a:t>độ</a:t>
            </a:r>
            <a:r>
              <a:rPr lang="en-AU" b="1" i="1" dirty="0"/>
              <a:t>, </a:t>
            </a:r>
            <a:r>
              <a:rPr lang="en-AU" b="1" i="1" dirty="0" err="1"/>
              <a:t>năng</a:t>
            </a:r>
            <a:r>
              <a:rPr lang="en-AU" b="1" i="1" dirty="0"/>
              <a:t> </a:t>
            </a:r>
            <a:r>
              <a:rPr lang="en-AU" b="1" i="1" dirty="0" err="1"/>
              <a:t>lực</a:t>
            </a:r>
            <a:r>
              <a:rPr lang="en-AU" b="1" i="1" dirty="0"/>
              <a:t> </a:t>
            </a:r>
            <a:r>
              <a:rPr lang="en-AU" b="1" i="1" dirty="0" err="1"/>
              <a:t>chuyên</a:t>
            </a:r>
            <a:r>
              <a:rPr lang="en-AU" b="1" i="1" dirty="0"/>
              <a:t> </a:t>
            </a:r>
            <a:r>
              <a:rPr lang="en-AU" b="1" i="1" dirty="0" err="1"/>
              <a:t>môn</a:t>
            </a:r>
            <a:r>
              <a:rPr lang="en-AU" b="1" i="1" dirty="0"/>
              <a:t>, </a:t>
            </a:r>
            <a:r>
              <a:rPr lang="en-AU" b="1" i="1" dirty="0" err="1"/>
              <a:t>năng</a:t>
            </a:r>
            <a:r>
              <a:rPr lang="en-AU" b="1" i="1" dirty="0"/>
              <a:t> </a:t>
            </a:r>
            <a:r>
              <a:rPr lang="en-AU" b="1" i="1" dirty="0" err="1"/>
              <a:t>lực</a:t>
            </a:r>
            <a:r>
              <a:rPr lang="en-AU" b="1" i="1" dirty="0"/>
              <a:t> </a:t>
            </a:r>
            <a:r>
              <a:rPr lang="en-AU" b="1" i="1" dirty="0" err="1"/>
              <a:t>công</a:t>
            </a:r>
            <a:r>
              <a:rPr lang="en-AU" b="1" i="1" dirty="0"/>
              <a:t> </a:t>
            </a:r>
            <a:r>
              <a:rPr lang="en-AU" b="1" i="1" dirty="0" err="1"/>
              <a:t>nghệ</a:t>
            </a:r>
            <a:r>
              <a:rPr lang="en-AU" b="1" i="1" dirty="0"/>
              <a:t> </a:t>
            </a:r>
            <a:r>
              <a:rPr lang="en-AU" b="1" i="1" dirty="0" err="1"/>
              <a:t>số</a:t>
            </a:r>
            <a:r>
              <a:rPr lang="en-AU" b="1" i="1" dirty="0"/>
              <a:t> </a:t>
            </a:r>
            <a:r>
              <a:rPr lang="en-AU" b="1" i="1" dirty="0" err="1"/>
              <a:t>của</a:t>
            </a:r>
            <a:r>
              <a:rPr lang="en-AU" b="1" i="1" dirty="0"/>
              <a:t> </a:t>
            </a:r>
            <a:r>
              <a:rPr lang="en-AU" b="1" i="1" dirty="0" err="1"/>
              <a:t>đội</a:t>
            </a:r>
            <a:r>
              <a:rPr lang="en-AU" b="1" i="1" dirty="0"/>
              <a:t> </a:t>
            </a:r>
            <a:r>
              <a:rPr lang="en-AU" b="1" i="1" dirty="0" err="1"/>
              <a:t>ngũ</a:t>
            </a:r>
            <a:r>
              <a:rPr lang="en-AU" dirty="0"/>
              <a:t> </a:t>
            </a:r>
            <a:br>
              <a:rPr lang="en-AU" dirty="0"/>
            </a:br>
            <a:endParaRPr lang="en-US" b="1" noProof="1"/>
          </a:p>
        </p:txBody>
      </p:sp>
      <p:sp>
        <p:nvSpPr>
          <p:cNvPr id="23" name="TextBox 29">
            <a:extLst>
              <a:ext uri="{FF2B5EF4-FFF2-40B4-BE49-F238E27FC236}">
                <a16:creationId xmlns="" xmlns:a16="http://schemas.microsoft.com/office/drawing/2014/main" id="{0276085D-00D8-68BA-EFBF-EA0BF68C2473}"/>
              </a:ext>
            </a:extLst>
          </p:cNvPr>
          <p:cNvSpPr txBox="1"/>
          <p:nvPr/>
        </p:nvSpPr>
        <p:spPr>
          <a:xfrm>
            <a:off x="8729973" y="2339178"/>
            <a:ext cx="9637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solidFill>
                  <a:schemeClr val="bg1">
                    <a:lumMod val="65000"/>
                  </a:schemeClr>
                </a:solidFill>
              </a:rPr>
              <a:t>03</a:t>
            </a:r>
          </a:p>
        </p:txBody>
      </p:sp>
      <p:pic>
        <p:nvPicPr>
          <p:cNvPr id="24" name="Graphic 30" descr="Bar graph with upward trend with solid fill">
            <a:extLst>
              <a:ext uri="{FF2B5EF4-FFF2-40B4-BE49-F238E27FC236}">
                <a16:creationId xmlns="" xmlns:a16="http://schemas.microsoft.com/office/drawing/2014/main" id="{76FD2256-5740-DC1C-28EC-EC51FEA7DC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29276" y="4252092"/>
            <a:ext cx="719333" cy="719333"/>
          </a:xfrm>
          <a:prstGeom prst="rect">
            <a:avLst/>
          </a:prstGeom>
        </p:spPr>
      </p:pic>
      <p:sp>
        <p:nvSpPr>
          <p:cNvPr id="29" name="TextBox 22">
            <a:extLst>
              <a:ext uri="{FF2B5EF4-FFF2-40B4-BE49-F238E27FC236}">
                <a16:creationId xmlns="" xmlns:a16="http://schemas.microsoft.com/office/drawing/2014/main" id="{207461E7-461C-0C3E-27B3-18DC035793DC}"/>
              </a:ext>
            </a:extLst>
          </p:cNvPr>
          <p:cNvSpPr txBox="1"/>
          <p:nvPr/>
        </p:nvSpPr>
        <p:spPr>
          <a:xfrm>
            <a:off x="5332193" y="3154699"/>
            <a:ext cx="1516545" cy="1754326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b="1" i="1" dirty="0"/>
              <a:t>Hạ tầng, cơ sở vật chất cho chăm sóc, giáo dục mầm non</a:t>
            </a:r>
            <a:r>
              <a:rPr lang="vi-VN" dirty="0"/>
              <a:t> </a:t>
            </a:r>
            <a:br>
              <a:rPr lang="vi-VN" dirty="0"/>
            </a:br>
            <a:endParaRPr lang="en-US" b="1" noProof="1"/>
          </a:p>
        </p:txBody>
      </p:sp>
      <p:sp>
        <p:nvSpPr>
          <p:cNvPr id="22" name="TextBox 28">
            <a:extLst>
              <a:ext uri="{FF2B5EF4-FFF2-40B4-BE49-F238E27FC236}">
                <a16:creationId xmlns="" xmlns:a16="http://schemas.microsoft.com/office/drawing/2014/main" id="{B2C0285A-0497-E259-4272-D41AF9BFB5DF}"/>
              </a:ext>
            </a:extLst>
          </p:cNvPr>
          <p:cNvSpPr txBox="1"/>
          <p:nvPr/>
        </p:nvSpPr>
        <p:spPr>
          <a:xfrm>
            <a:off x="5190031" y="2339178"/>
            <a:ext cx="9637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solidFill>
                  <a:schemeClr val="bg1">
                    <a:lumMod val="65000"/>
                  </a:schemeClr>
                </a:solidFill>
              </a:rPr>
              <a:t>02</a:t>
            </a:r>
          </a:p>
        </p:txBody>
      </p:sp>
      <p:pic>
        <p:nvPicPr>
          <p:cNvPr id="25" name="Graphic 31" descr="Bullseye with solid fill">
            <a:extLst>
              <a:ext uri="{FF2B5EF4-FFF2-40B4-BE49-F238E27FC236}">
                <a16:creationId xmlns="" xmlns:a16="http://schemas.microsoft.com/office/drawing/2014/main" id="{105CFA2D-AEC6-AC78-B27D-056A91B468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90046" y="4252092"/>
            <a:ext cx="719333" cy="719333"/>
          </a:xfrm>
          <a:prstGeom prst="rect">
            <a:avLst/>
          </a:prstGeom>
        </p:spPr>
      </p:pic>
      <p:sp>
        <p:nvSpPr>
          <p:cNvPr id="27" name="TextBox 25">
            <a:extLst>
              <a:ext uri="{FF2B5EF4-FFF2-40B4-BE49-F238E27FC236}">
                <a16:creationId xmlns="" xmlns:a16="http://schemas.microsoft.com/office/drawing/2014/main" id="{E1308545-74C2-2894-E649-6798BA0BF1F3}"/>
              </a:ext>
            </a:extLst>
          </p:cNvPr>
          <p:cNvSpPr txBox="1"/>
          <p:nvPr/>
        </p:nvSpPr>
        <p:spPr>
          <a:xfrm>
            <a:off x="1713099" y="3621287"/>
            <a:ext cx="1860600" cy="92333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b="1" i="1" dirty="0" err="1"/>
              <a:t>Chính</a:t>
            </a:r>
            <a:r>
              <a:rPr lang="en-AU" b="1" i="1" dirty="0"/>
              <a:t> </a:t>
            </a:r>
            <a:r>
              <a:rPr lang="en-AU" b="1" i="1" dirty="0" err="1"/>
              <a:t>sách</a:t>
            </a:r>
            <a:r>
              <a:rPr lang="en-AU" b="1" i="1" dirty="0"/>
              <a:t> </a:t>
            </a:r>
            <a:r>
              <a:rPr lang="en-AU" b="1" i="1" dirty="0" smtClean="0"/>
              <a:t>MỚI </a:t>
            </a:r>
            <a:r>
              <a:rPr lang="en-AU" b="1" i="1" dirty="0" err="1" smtClean="0"/>
              <a:t>về</a:t>
            </a:r>
            <a:r>
              <a:rPr lang="en-AU" b="1" i="1" dirty="0" smtClean="0"/>
              <a:t> </a:t>
            </a:r>
            <a:r>
              <a:rPr lang="en-AU" b="1" i="1" dirty="0" err="1"/>
              <a:t>giáo</a:t>
            </a:r>
            <a:r>
              <a:rPr lang="en-AU" b="1" i="1" dirty="0"/>
              <a:t> </a:t>
            </a:r>
            <a:r>
              <a:rPr lang="en-AU" b="1" i="1" dirty="0" err="1"/>
              <a:t>dục</a:t>
            </a:r>
            <a:r>
              <a:rPr lang="en-AU" b="1" i="1" dirty="0"/>
              <a:t> </a:t>
            </a:r>
            <a:r>
              <a:rPr lang="en-AU" b="1" i="1" dirty="0" err="1"/>
              <a:t>mầm</a:t>
            </a:r>
            <a:r>
              <a:rPr lang="en-AU" b="1" i="1" dirty="0"/>
              <a:t> non</a:t>
            </a:r>
            <a:r>
              <a:rPr lang="en-AU" dirty="0"/>
              <a:t> </a:t>
            </a:r>
            <a:br>
              <a:rPr lang="en-AU" dirty="0"/>
            </a:br>
            <a:endParaRPr lang="en-US" b="1" noProof="1"/>
          </a:p>
        </p:txBody>
      </p:sp>
      <p:sp>
        <p:nvSpPr>
          <p:cNvPr id="21" name="TextBox 27">
            <a:extLst>
              <a:ext uri="{FF2B5EF4-FFF2-40B4-BE49-F238E27FC236}">
                <a16:creationId xmlns="" xmlns:a16="http://schemas.microsoft.com/office/drawing/2014/main" id="{3DCEADBC-3BA7-B43B-0E8A-D3ED677ECBAB}"/>
              </a:ext>
            </a:extLst>
          </p:cNvPr>
          <p:cNvSpPr txBox="1"/>
          <p:nvPr/>
        </p:nvSpPr>
        <p:spPr>
          <a:xfrm>
            <a:off x="1613474" y="2339178"/>
            <a:ext cx="9637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solidFill>
                  <a:schemeClr val="bg1">
                    <a:lumMod val="65000"/>
                  </a:schemeClr>
                </a:solidFill>
              </a:rPr>
              <a:t>01</a:t>
            </a:r>
          </a:p>
        </p:txBody>
      </p:sp>
      <p:pic>
        <p:nvPicPr>
          <p:cNvPr id="26" name="Graphic 35" descr="Lightbulb with solid fill">
            <a:extLst>
              <a:ext uri="{FF2B5EF4-FFF2-40B4-BE49-F238E27FC236}">
                <a16:creationId xmlns="" xmlns:a16="http://schemas.microsoft.com/office/drawing/2014/main" id="{9027E567-EB2D-09ED-B82F-6D6D14D1F6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56735" y="4252092"/>
            <a:ext cx="719333" cy="719333"/>
          </a:xfrm>
          <a:prstGeom prst="rect">
            <a:avLst/>
          </a:prstGeom>
        </p:spPr>
      </p:pic>
      <p:sp>
        <p:nvSpPr>
          <p:cNvPr id="38" name="Title 1">
            <a:extLst>
              <a:ext uri="{FF2B5EF4-FFF2-40B4-BE49-F238E27FC236}">
                <a16:creationId xmlns="" xmlns:a16="http://schemas.microsoft.com/office/drawing/2014/main" id="{2C2BFAE1-45D3-4B3B-81D2-0BF25FA8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60" y="445258"/>
            <a:ext cx="10364451" cy="1596177"/>
          </a:xfrm>
        </p:spPr>
        <p:txBody>
          <a:bodyPr>
            <a:normAutofit/>
          </a:bodyPr>
          <a:lstStyle/>
          <a:p>
            <a:r>
              <a:rPr lang="en-AU" sz="2000" b="1" dirty="0" smtClean="0">
                <a:solidFill>
                  <a:srgbClr val="0070C0"/>
                </a:solidFill>
              </a:rPr>
              <a:t>ĐIỀU KIỆN THỰC HIỆN </a:t>
            </a:r>
            <a:r>
              <a:rPr lang="en-AU" sz="2000" b="1" dirty="0" err="1">
                <a:solidFill>
                  <a:srgbClr val="0070C0"/>
                </a:solidFill>
              </a:rPr>
              <a:t>ứng</a:t>
            </a:r>
            <a:r>
              <a:rPr lang="en-AU" sz="2000" b="1" dirty="0">
                <a:solidFill>
                  <a:srgbClr val="0070C0"/>
                </a:solidFill>
              </a:rPr>
              <a:t> </a:t>
            </a:r>
            <a:r>
              <a:rPr lang="en-AU" sz="2000" b="1" dirty="0" err="1">
                <a:solidFill>
                  <a:srgbClr val="0070C0"/>
                </a:solidFill>
              </a:rPr>
              <a:t>dụng</a:t>
            </a:r>
            <a:r>
              <a:rPr lang="en-AU" sz="2000" b="1" dirty="0">
                <a:solidFill>
                  <a:srgbClr val="0070C0"/>
                </a:solidFill>
              </a:rPr>
              <a:t> </a:t>
            </a:r>
            <a:r>
              <a:rPr lang="en-AU" sz="2000" b="1" dirty="0" err="1">
                <a:solidFill>
                  <a:srgbClr val="0070C0"/>
                </a:solidFill>
              </a:rPr>
              <a:t>công</a:t>
            </a:r>
            <a:r>
              <a:rPr lang="en-AU" sz="2000" b="1" dirty="0">
                <a:solidFill>
                  <a:srgbClr val="0070C0"/>
                </a:solidFill>
              </a:rPr>
              <a:t> </a:t>
            </a:r>
            <a:r>
              <a:rPr lang="en-AU" sz="2000" b="1" dirty="0" err="1">
                <a:solidFill>
                  <a:srgbClr val="0070C0"/>
                </a:solidFill>
              </a:rPr>
              <a:t>nghệ</a:t>
            </a:r>
            <a:r>
              <a:rPr lang="en-AU" sz="2000" b="1" dirty="0">
                <a:solidFill>
                  <a:srgbClr val="0070C0"/>
                </a:solidFill>
              </a:rPr>
              <a:t> </a:t>
            </a:r>
            <a:r>
              <a:rPr lang="en-AU" sz="2000" b="1" dirty="0" err="1">
                <a:solidFill>
                  <a:srgbClr val="0070C0"/>
                </a:solidFill>
              </a:rPr>
              <a:t>số</a:t>
            </a:r>
            <a:r>
              <a:rPr lang="en-AU" sz="2000" b="1" dirty="0">
                <a:solidFill>
                  <a:srgbClr val="0070C0"/>
                </a:solidFill>
              </a:rPr>
              <a:t> </a:t>
            </a:r>
            <a:r>
              <a:rPr lang="en-AU" sz="2000" b="1" dirty="0" err="1">
                <a:solidFill>
                  <a:srgbClr val="0070C0"/>
                </a:solidFill>
              </a:rPr>
              <a:t>cho</a:t>
            </a:r>
            <a:r>
              <a:rPr lang="en-AU" sz="2000" b="1" dirty="0">
                <a:solidFill>
                  <a:srgbClr val="0070C0"/>
                </a:solidFill>
              </a:rPr>
              <a:t> </a:t>
            </a:r>
            <a:r>
              <a:rPr lang="en-AU" sz="2000" b="1" dirty="0" err="1">
                <a:solidFill>
                  <a:srgbClr val="0070C0"/>
                </a:solidFill>
              </a:rPr>
              <a:t>cán</a:t>
            </a:r>
            <a:r>
              <a:rPr lang="en-AU" sz="2000" b="1" dirty="0">
                <a:solidFill>
                  <a:srgbClr val="0070C0"/>
                </a:solidFill>
              </a:rPr>
              <a:t> </a:t>
            </a:r>
            <a:r>
              <a:rPr lang="en-AU" sz="2000" b="1" dirty="0" err="1">
                <a:solidFill>
                  <a:srgbClr val="0070C0"/>
                </a:solidFill>
              </a:rPr>
              <a:t>bộ</a:t>
            </a:r>
            <a:r>
              <a:rPr lang="en-AU" sz="2000" b="1" dirty="0">
                <a:solidFill>
                  <a:srgbClr val="0070C0"/>
                </a:solidFill>
              </a:rPr>
              <a:t> </a:t>
            </a:r>
            <a:r>
              <a:rPr lang="en-AU" sz="2000" b="1" dirty="0" err="1">
                <a:solidFill>
                  <a:srgbClr val="0070C0"/>
                </a:solidFill>
              </a:rPr>
              <a:t>quản</a:t>
            </a:r>
            <a:r>
              <a:rPr lang="en-AU" sz="2000" b="1" dirty="0">
                <a:solidFill>
                  <a:srgbClr val="0070C0"/>
                </a:solidFill>
              </a:rPr>
              <a:t> </a:t>
            </a:r>
            <a:r>
              <a:rPr lang="en-AU" sz="2000" b="1" dirty="0" err="1">
                <a:solidFill>
                  <a:srgbClr val="0070C0"/>
                </a:solidFill>
              </a:rPr>
              <a:t>lí</a:t>
            </a:r>
            <a:r>
              <a:rPr lang="en-AU" sz="2000" b="1" dirty="0">
                <a:solidFill>
                  <a:srgbClr val="0070C0"/>
                </a:solidFill>
              </a:rPr>
              <a:t> </a:t>
            </a:r>
            <a:r>
              <a:rPr lang="en-AU" sz="2000" b="1" dirty="0" err="1">
                <a:solidFill>
                  <a:srgbClr val="0070C0"/>
                </a:solidFill>
              </a:rPr>
              <a:t>và</a:t>
            </a:r>
            <a:r>
              <a:rPr lang="en-AU" sz="2000" b="1" dirty="0">
                <a:solidFill>
                  <a:srgbClr val="0070C0"/>
                </a:solidFill>
              </a:rPr>
              <a:t/>
            </a:r>
            <a:br>
              <a:rPr lang="en-AU" sz="2000" b="1" dirty="0">
                <a:solidFill>
                  <a:srgbClr val="0070C0"/>
                </a:solidFill>
              </a:rPr>
            </a:br>
            <a:r>
              <a:rPr lang="en-AU" sz="2000" b="1" dirty="0" err="1">
                <a:solidFill>
                  <a:srgbClr val="0070C0"/>
                </a:solidFill>
              </a:rPr>
              <a:t>giáo</a:t>
            </a:r>
            <a:r>
              <a:rPr lang="en-AU" sz="2000" b="1" dirty="0">
                <a:solidFill>
                  <a:srgbClr val="0070C0"/>
                </a:solidFill>
              </a:rPr>
              <a:t> </a:t>
            </a:r>
            <a:r>
              <a:rPr lang="en-AU" sz="2000" b="1" dirty="0" err="1">
                <a:solidFill>
                  <a:srgbClr val="0070C0"/>
                </a:solidFill>
              </a:rPr>
              <a:t>viên</a:t>
            </a:r>
            <a:r>
              <a:rPr lang="en-AU" sz="2000" b="1" dirty="0">
                <a:solidFill>
                  <a:srgbClr val="0070C0"/>
                </a:solidFill>
              </a:rPr>
              <a:t> </a:t>
            </a:r>
            <a:r>
              <a:rPr lang="en-AU" sz="2000" b="1" dirty="0" err="1">
                <a:solidFill>
                  <a:srgbClr val="0070C0"/>
                </a:solidFill>
              </a:rPr>
              <a:t>mầm</a:t>
            </a:r>
            <a:r>
              <a:rPr lang="en-AU" sz="2000" b="1" dirty="0">
                <a:solidFill>
                  <a:srgbClr val="0070C0"/>
                </a:solidFill>
              </a:rPr>
              <a:t> non</a:t>
            </a:r>
            <a:r>
              <a:rPr lang="en-AU" sz="2000" dirty="0">
                <a:solidFill>
                  <a:srgbClr val="0070C0"/>
                </a:solidFill>
              </a:rPr>
              <a:t> </a:t>
            </a:r>
            <a:br>
              <a:rPr lang="en-AU" sz="2000" dirty="0">
                <a:solidFill>
                  <a:srgbClr val="0070C0"/>
                </a:solidFill>
              </a:rPr>
            </a:b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405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5B1BC3C9-146E-4893-B6CF-B5154F4829BA}"/>
              </a:ext>
            </a:extLst>
          </p:cNvPr>
          <p:cNvGrpSpPr/>
          <p:nvPr/>
        </p:nvGrpSpPr>
        <p:grpSpPr>
          <a:xfrm>
            <a:off x="4367703" y="1444969"/>
            <a:ext cx="3819479" cy="4503282"/>
            <a:chOff x="4087718" y="3009900"/>
            <a:chExt cx="2494694" cy="2941321"/>
          </a:xfrm>
        </p:grpSpPr>
        <p:sp>
          <p:nvSpPr>
            <p:cNvPr id="34" name="Shape">
              <a:extLst>
                <a:ext uri="{FF2B5EF4-FFF2-40B4-BE49-F238E27FC236}">
                  <a16:creationId xmlns="" xmlns:a16="http://schemas.microsoft.com/office/drawing/2014/main" id="{5C6E7B62-B3CA-40B0-AEA9-D0E64344D027}"/>
                </a:ext>
              </a:extLst>
            </p:cNvPr>
            <p:cNvSpPr/>
            <p:nvPr/>
          </p:nvSpPr>
          <p:spPr>
            <a:xfrm>
              <a:off x="4089400" y="3009900"/>
              <a:ext cx="2493012" cy="2941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439" y="0"/>
                  </a:moveTo>
                  <a:lnTo>
                    <a:pt x="21600" y="1296"/>
                  </a:lnTo>
                  <a:lnTo>
                    <a:pt x="21600" y="2388"/>
                  </a:lnTo>
                  <a:lnTo>
                    <a:pt x="16670" y="4346"/>
                  </a:lnTo>
                  <a:cubicBezTo>
                    <a:pt x="16670" y="4346"/>
                    <a:pt x="10123" y="5661"/>
                    <a:pt x="7967" y="10539"/>
                  </a:cubicBezTo>
                  <a:lnTo>
                    <a:pt x="8363" y="11602"/>
                  </a:lnTo>
                  <a:lnTo>
                    <a:pt x="8429" y="12609"/>
                  </a:lnTo>
                  <a:lnTo>
                    <a:pt x="10112" y="13617"/>
                  </a:lnTo>
                  <a:lnTo>
                    <a:pt x="10112" y="14540"/>
                  </a:lnTo>
                  <a:lnTo>
                    <a:pt x="12731" y="14932"/>
                  </a:lnTo>
                  <a:lnTo>
                    <a:pt x="12731" y="20817"/>
                  </a:lnTo>
                  <a:lnTo>
                    <a:pt x="12731" y="21600"/>
                  </a:lnTo>
                  <a:lnTo>
                    <a:pt x="5887" y="20173"/>
                  </a:lnTo>
                  <a:lnTo>
                    <a:pt x="1419" y="15995"/>
                  </a:lnTo>
                  <a:lnTo>
                    <a:pt x="1254" y="15099"/>
                  </a:lnTo>
                  <a:lnTo>
                    <a:pt x="957" y="14232"/>
                  </a:lnTo>
                  <a:lnTo>
                    <a:pt x="297" y="10418"/>
                  </a:lnTo>
                  <a:lnTo>
                    <a:pt x="0" y="9550"/>
                  </a:lnTo>
                  <a:lnTo>
                    <a:pt x="2377" y="6547"/>
                  </a:lnTo>
                  <a:lnTo>
                    <a:pt x="2146" y="5568"/>
                  </a:lnTo>
                  <a:lnTo>
                    <a:pt x="6184" y="3665"/>
                  </a:lnTo>
                  <a:lnTo>
                    <a:pt x="6151" y="2630"/>
                  </a:lnTo>
                  <a:lnTo>
                    <a:pt x="11015" y="1903"/>
                  </a:lnTo>
                  <a:lnTo>
                    <a:pt x="11114" y="923"/>
                  </a:lnTo>
                  <a:lnTo>
                    <a:pt x="15680" y="1063"/>
                  </a:lnTo>
                  <a:lnTo>
                    <a:pt x="16439" y="0"/>
                  </a:lnTo>
                  <a:close/>
                </a:path>
              </a:pathLst>
            </a:custGeom>
            <a:solidFill>
              <a:srgbClr val="475A5A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" name="Shape">
              <a:extLst>
                <a:ext uri="{FF2B5EF4-FFF2-40B4-BE49-F238E27FC236}">
                  <a16:creationId xmlns="" xmlns:a16="http://schemas.microsoft.com/office/drawing/2014/main" id="{4210CD70-BF18-4863-B298-A7F526AEB614}"/>
                </a:ext>
              </a:extLst>
            </p:cNvPr>
            <p:cNvSpPr/>
            <p:nvPr/>
          </p:nvSpPr>
          <p:spPr>
            <a:xfrm>
              <a:off x="5372100" y="3136899"/>
              <a:ext cx="525781" cy="373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383" y="21600"/>
                  </a:moveTo>
                  <a:lnTo>
                    <a:pt x="0" y="0"/>
                  </a:lnTo>
                  <a:lnTo>
                    <a:pt x="21600" y="1102"/>
                  </a:lnTo>
                  <a:lnTo>
                    <a:pt x="16122" y="13224"/>
                  </a:lnTo>
                  <a:lnTo>
                    <a:pt x="16122" y="21600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7" name="Shape">
              <a:extLst>
                <a:ext uri="{FF2B5EF4-FFF2-40B4-BE49-F238E27FC236}">
                  <a16:creationId xmlns="" xmlns:a16="http://schemas.microsoft.com/office/drawing/2014/main" id="{B1787648-F528-4EA1-84E7-56D9B9BA426D}"/>
                </a:ext>
              </a:extLst>
            </p:cNvPr>
            <p:cNvSpPr/>
            <p:nvPr/>
          </p:nvSpPr>
          <p:spPr>
            <a:xfrm>
              <a:off x="4798917" y="3268945"/>
              <a:ext cx="664211" cy="435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912"/>
                  </a:moveTo>
                  <a:lnTo>
                    <a:pt x="13629" y="21600"/>
                  </a:lnTo>
                  <a:lnTo>
                    <a:pt x="21600" y="18955"/>
                  </a:lnTo>
                  <a:lnTo>
                    <a:pt x="18255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8" name="Shape">
              <a:extLst>
                <a:ext uri="{FF2B5EF4-FFF2-40B4-BE49-F238E27FC236}">
                  <a16:creationId xmlns="" xmlns:a16="http://schemas.microsoft.com/office/drawing/2014/main" id="{C65CE137-F4E8-4E8A-9092-CE919E7A2A8F}"/>
                </a:ext>
              </a:extLst>
            </p:cNvPr>
            <p:cNvSpPr/>
            <p:nvPr/>
          </p:nvSpPr>
          <p:spPr>
            <a:xfrm>
              <a:off x="4335746" y="3506881"/>
              <a:ext cx="877570" cy="469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968"/>
                  </a:moveTo>
                  <a:lnTo>
                    <a:pt x="17192" y="21600"/>
                  </a:lnTo>
                  <a:lnTo>
                    <a:pt x="21600" y="15470"/>
                  </a:lnTo>
                  <a:lnTo>
                    <a:pt x="11472" y="0"/>
                  </a:ln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9" name="Shape">
              <a:extLst>
                <a:ext uri="{FF2B5EF4-FFF2-40B4-BE49-F238E27FC236}">
                  <a16:creationId xmlns="" xmlns:a16="http://schemas.microsoft.com/office/drawing/2014/main" id="{94BC653E-EF26-45E3-A5E3-09011777CBF7}"/>
                </a:ext>
              </a:extLst>
            </p:cNvPr>
            <p:cNvSpPr/>
            <p:nvPr/>
          </p:nvSpPr>
          <p:spPr>
            <a:xfrm>
              <a:off x="4087718" y="3900582"/>
              <a:ext cx="962661" cy="408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719" y="19990"/>
                  </a:lnTo>
                  <a:lnTo>
                    <a:pt x="21600" y="10465"/>
                  </a:lnTo>
                  <a:lnTo>
                    <a:pt x="6184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0" name="Shape">
              <a:extLst>
                <a:ext uri="{FF2B5EF4-FFF2-40B4-BE49-F238E27FC236}">
                  <a16:creationId xmlns="" xmlns:a16="http://schemas.microsoft.com/office/drawing/2014/main" id="{DE1DDFD2-F72E-4464-BB66-01EB28FD6AB4}"/>
                </a:ext>
              </a:extLst>
            </p:cNvPr>
            <p:cNvSpPr/>
            <p:nvPr/>
          </p:nvSpPr>
          <p:spPr>
            <a:xfrm>
              <a:off x="4121561" y="4393341"/>
              <a:ext cx="932182" cy="546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6" y="21600"/>
                  </a:moveTo>
                  <a:lnTo>
                    <a:pt x="21600" y="7384"/>
                  </a:lnTo>
                  <a:lnTo>
                    <a:pt x="20099" y="0"/>
                  </a:lnTo>
                  <a:lnTo>
                    <a:pt x="0" y="1055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1" name="Shape">
              <a:extLst>
                <a:ext uri="{FF2B5EF4-FFF2-40B4-BE49-F238E27FC236}">
                  <a16:creationId xmlns="" xmlns:a16="http://schemas.microsoft.com/office/drawing/2014/main" id="{0608A88B-12A8-4D89-8CFD-3AB84ECA13A5}"/>
                </a:ext>
              </a:extLst>
            </p:cNvPr>
            <p:cNvSpPr/>
            <p:nvPr/>
          </p:nvSpPr>
          <p:spPr>
            <a:xfrm>
              <a:off x="4234145" y="4727764"/>
              <a:ext cx="1022351" cy="801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140"/>
                  </a:moveTo>
                  <a:lnTo>
                    <a:pt x="17495" y="0"/>
                  </a:lnTo>
                  <a:lnTo>
                    <a:pt x="21600" y="3697"/>
                  </a:lnTo>
                  <a:lnTo>
                    <a:pt x="10787" y="21600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2" name="Shape">
              <a:extLst>
                <a:ext uri="{FF2B5EF4-FFF2-40B4-BE49-F238E27FC236}">
                  <a16:creationId xmlns="" xmlns:a16="http://schemas.microsoft.com/office/drawing/2014/main" id="{AAC32C7B-2E3C-4E3D-8BB6-41D4DDD79A6C}"/>
                </a:ext>
              </a:extLst>
            </p:cNvPr>
            <p:cNvSpPr/>
            <p:nvPr/>
          </p:nvSpPr>
          <p:spPr>
            <a:xfrm>
              <a:off x="4775199" y="4991099"/>
              <a:ext cx="783591" cy="855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761"/>
                  </a:moveTo>
                  <a:lnTo>
                    <a:pt x="13268" y="0"/>
                  </a:lnTo>
                  <a:lnTo>
                    <a:pt x="21600" y="134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3" name="Shape">
              <a:extLst>
                <a:ext uri="{FF2B5EF4-FFF2-40B4-BE49-F238E27FC236}">
                  <a16:creationId xmlns="" xmlns:a16="http://schemas.microsoft.com/office/drawing/2014/main" id="{06CD27AE-DBEF-4667-A869-73B9CE1F3F83}"/>
                </a:ext>
              </a:extLst>
            </p:cNvPr>
            <p:cNvSpPr/>
            <p:nvPr/>
          </p:nvSpPr>
          <p:spPr>
            <a:xfrm>
              <a:off x="4775199" y="4127499"/>
              <a:ext cx="77471" cy="92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652"/>
                  </a:moveTo>
                  <a:cubicBezTo>
                    <a:pt x="21600" y="17753"/>
                    <a:pt x="18059" y="21600"/>
                    <a:pt x="10623" y="21600"/>
                  </a:cubicBezTo>
                  <a:cubicBezTo>
                    <a:pt x="3895" y="21600"/>
                    <a:pt x="0" y="18049"/>
                    <a:pt x="0" y="10652"/>
                  </a:cubicBezTo>
                  <a:cubicBezTo>
                    <a:pt x="0" y="3551"/>
                    <a:pt x="3541" y="0"/>
                    <a:pt x="10623" y="0"/>
                  </a:cubicBezTo>
                  <a:cubicBezTo>
                    <a:pt x="17705" y="0"/>
                    <a:pt x="21600" y="3255"/>
                    <a:pt x="21600" y="10652"/>
                  </a:cubicBezTo>
                  <a:close/>
                  <a:moveTo>
                    <a:pt x="9207" y="10948"/>
                  </a:moveTo>
                  <a:cubicBezTo>
                    <a:pt x="9207" y="15978"/>
                    <a:pt x="9561" y="17162"/>
                    <a:pt x="10977" y="17162"/>
                  </a:cubicBezTo>
                  <a:cubicBezTo>
                    <a:pt x="12393" y="17162"/>
                    <a:pt x="12748" y="15978"/>
                    <a:pt x="12748" y="10948"/>
                  </a:cubicBezTo>
                  <a:cubicBezTo>
                    <a:pt x="12748" y="5918"/>
                    <a:pt x="12748" y="4438"/>
                    <a:pt x="10977" y="4438"/>
                  </a:cubicBezTo>
                  <a:cubicBezTo>
                    <a:pt x="9561" y="4438"/>
                    <a:pt x="9207" y="5918"/>
                    <a:pt x="9207" y="10948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4" name="Shape">
              <a:extLst>
                <a:ext uri="{FF2B5EF4-FFF2-40B4-BE49-F238E27FC236}">
                  <a16:creationId xmlns="" xmlns:a16="http://schemas.microsoft.com/office/drawing/2014/main" id="{840F4B63-8316-4571-9D50-67B519F8FA89}"/>
                </a:ext>
              </a:extLst>
            </p:cNvPr>
            <p:cNvSpPr/>
            <p:nvPr/>
          </p:nvSpPr>
          <p:spPr>
            <a:xfrm>
              <a:off x="4864099" y="4127499"/>
              <a:ext cx="7747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23" y="21600"/>
                  </a:moveTo>
                  <a:lnTo>
                    <a:pt x="10623" y="17280"/>
                  </a:lnTo>
                  <a:lnTo>
                    <a:pt x="0" y="17280"/>
                  </a:lnTo>
                  <a:lnTo>
                    <a:pt x="0" y="12343"/>
                  </a:lnTo>
                  <a:lnTo>
                    <a:pt x="7082" y="0"/>
                  </a:lnTo>
                  <a:lnTo>
                    <a:pt x="19121" y="0"/>
                  </a:lnTo>
                  <a:lnTo>
                    <a:pt x="19121" y="12034"/>
                  </a:lnTo>
                  <a:lnTo>
                    <a:pt x="21600" y="12034"/>
                  </a:lnTo>
                  <a:lnTo>
                    <a:pt x="20892" y="17280"/>
                  </a:lnTo>
                  <a:lnTo>
                    <a:pt x="19121" y="17280"/>
                  </a:lnTo>
                  <a:lnTo>
                    <a:pt x="19121" y="21600"/>
                  </a:lnTo>
                  <a:lnTo>
                    <a:pt x="10623" y="21600"/>
                  </a:lnTo>
                  <a:close/>
                  <a:moveTo>
                    <a:pt x="10623" y="10800"/>
                  </a:moveTo>
                  <a:cubicBezTo>
                    <a:pt x="10623" y="9257"/>
                    <a:pt x="10623" y="6789"/>
                    <a:pt x="10977" y="5246"/>
                  </a:cubicBezTo>
                  <a:cubicBezTo>
                    <a:pt x="10269" y="6789"/>
                    <a:pt x="8852" y="10183"/>
                    <a:pt x="7790" y="12034"/>
                  </a:cubicBezTo>
                  <a:lnTo>
                    <a:pt x="10623" y="12034"/>
                  </a:lnTo>
                  <a:lnTo>
                    <a:pt x="10623" y="108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5" name="Shape">
              <a:extLst>
                <a:ext uri="{FF2B5EF4-FFF2-40B4-BE49-F238E27FC236}">
                  <a16:creationId xmlns="" xmlns:a16="http://schemas.microsoft.com/office/drawing/2014/main" id="{69D0ABF8-2E61-425E-8540-35507BAB8D62}"/>
                </a:ext>
              </a:extLst>
            </p:cNvPr>
            <p:cNvSpPr/>
            <p:nvPr/>
          </p:nvSpPr>
          <p:spPr>
            <a:xfrm>
              <a:off x="4775199" y="4483099"/>
              <a:ext cx="77471" cy="92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652"/>
                  </a:moveTo>
                  <a:cubicBezTo>
                    <a:pt x="21600" y="17753"/>
                    <a:pt x="18059" y="21600"/>
                    <a:pt x="10623" y="21600"/>
                  </a:cubicBezTo>
                  <a:cubicBezTo>
                    <a:pt x="3895" y="21600"/>
                    <a:pt x="0" y="18049"/>
                    <a:pt x="0" y="10652"/>
                  </a:cubicBezTo>
                  <a:cubicBezTo>
                    <a:pt x="0" y="3551"/>
                    <a:pt x="3541" y="0"/>
                    <a:pt x="10623" y="0"/>
                  </a:cubicBezTo>
                  <a:cubicBezTo>
                    <a:pt x="17705" y="0"/>
                    <a:pt x="21600" y="3255"/>
                    <a:pt x="21600" y="10652"/>
                  </a:cubicBezTo>
                  <a:close/>
                  <a:moveTo>
                    <a:pt x="9207" y="10948"/>
                  </a:moveTo>
                  <a:cubicBezTo>
                    <a:pt x="9207" y="15978"/>
                    <a:pt x="9561" y="17162"/>
                    <a:pt x="10977" y="17162"/>
                  </a:cubicBezTo>
                  <a:cubicBezTo>
                    <a:pt x="12393" y="17162"/>
                    <a:pt x="12748" y="15978"/>
                    <a:pt x="12748" y="10948"/>
                  </a:cubicBezTo>
                  <a:cubicBezTo>
                    <a:pt x="12748" y="5918"/>
                    <a:pt x="12748" y="4438"/>
                    <a:pt x="10977" y="4438"/>
                  </a:cubicBezTo>
                  <a:cubicBezTo>
                    <a:pt x="9561" y="4438"/>
                    <a:pt x="9207" y="5918"/>
                    <a:pt x="9207" y="10948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6" name="Shape">
              <a:extLst>
                <a:ext uri="{FF2B5EF4-FFF2-40B4-BE49-F238E27FC236}">
                  <a16:creationId xmlns="" xmlns:a16="http://schemas.microsoft.com/office/drawing/2014/main" id="{DC981752-2828-45E2-B1A1-129DD4D47ACA}"/>
                </a:ext>
              </a:extLst>
            </p:cNvPr>
            <p:cNvSpPr/>
            <p:nvPr/>
          </p:nvSpPr>
          <p:spPr>
            <a:xfrm>
              <a:off x="4851400" y="4483099"/>
              <a:ext cx="76200" cy="92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" y="6214"/>
                  </a:moveTo>
                  <a:cubicBezTo>
                    <a:pt x="720" y="3847"/>
                    <a:pt x="2160" y="0"/>
                    <a:pt x="10800" y="0"/>
                  </a:cubicBezTo>
                  <a:cubicBezTo>
                    <a:pt x="16560" y="0"/>
                    <a:pt x="20880" y="1775"/>
                    <a:pt x="20880" y="5918"/>
                  </a:cubicBezTo>
                  <a:cubicBezTo>
                    <a:pt x="20880" y="8285"/>
                    <a:pt x="18720" y="9764"/>
                    <a:pt x="16920" y="10060"/>
                  </a:cubicBezTo>
                  <a:lnTo>
                    <a:pt x="16920" y="10060"/>
                  </a:lnTo>
                  <a:cubicBezTo>
                    <a:pt x="18720" y="10356"/>
                    <a:pt x="21600" y="11540"/>
                    <a:pt x="21600" y="15090"/>
                  </a:cubicBezTo>
                  <a:cubicBezTo>
                    <a:pt x="21600" y="18641"/>
                    <a:pt x="19080" y="21600"/>
                    <a:pt x="10800" y="21600"/>
                  </a:cubicBezTo>
                  <a:cubicBezTo>
                    <a:pt x="2160" y="21600"/>
                    <a:pt x="360" y="17753"/>
                    <a:pt x="0" y="15090"/>
                  </a:cubicBezTo>
                  <a:lnTo>
                    <a:pt x="9000" y="15090"/>
                  </a:lnTo>
                  <a:cubicBezTo>
                    <a:pt x="9000" y="16570"/>
                    <a:pt x="9360" y="17458"/>
                    <a:pt x="10440" y="17458"/>
                  </a:cubicBezTo>
                  <a:cubicBezTo>
                    <a:pt x="11520" y="17458"/>
                    <a:pt x="11880" y="16570"/>
                    <a:pt x="11880" y="15090"/>
                  </a:cubicBezTo>
                  <a:cubicBezTo>
                    <a:pt x="11880" y="13315"/>
                    <a:pt x="11520" y="12723"/>
                    <a:pt x="9360" y="12723"/>
                  </a:cubicBezTo>
                  <a:lnTo>
                    <a:pt x="7200" y="12723"/>
                  </a:lnTo>
                  <a:lnTo>
                    <a:pt x="7200" y="8285"/>
                  </a:lnTo>
                  <a:lnTo>
                    <a:pt x="9360" y="8285"/>
                  </a:lnTo>
                  <a:cubicBezTo>
                    <a:pt x="11160" y="8285"/>
                    <a:pt x="11880" y="7693"/>
                    <a:pt x="11880" y="6214"/>
                  </a:cubicBezTo>
                  <a:cubicBezTo>
                    <a:pt x="11880" y="5030"/>
                    <a:pt x="11520" y="4438"/>
                    <a:pt x="10800" y="4438"/>
                  </a:cubicBezTo>
                  <a:cubicBezTo>
                    <a:pt x="9720" y="4438"/>
                    <a:pt x="9360" y="5030"/>
                    <a:pt x="9360" y="6510"/>
                  </a:cubicBezTo>
                  <a:lnTo>
                    <a:pt x="360" y="651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7" name="Shape">
              <a:extLst>
                <a:ext uri="{FF2B5EF4-FFF2-40B4-BE49-F238E27FC236}">
                  <a16:creationId xmlns="" xmlns:a16="http://schemas.microsoft.com/office/drawing/2014/main" id="{E8D3B9B8-0C0A-4D94-8EA8-9EA41B5BCEF2}"/>
                </a:ext>
              </a:extLst>
            </p:cNvPr>
            <p:cNvSpPr/>
            <p:nvPr/>
          </p:nvSpPr>
          <p:spPr>
            <a:xfrm>
              <a:off x="4965699" y="4851399"/>
              <a:ext cx="77471" cy="92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652"/>
                  </a:moveTo>
                  <a:cubicBezTo>
                    <a:pt x="21600" y="17753"/>
                    <a:pt x="18059" y="21600"/>
                    <a:pt x="10623" y="21600"/>
                  </a:cubicBezTo>
                  <a:cubicBezTo>
                    <a:pt x="3895" y="21600"/>
                    <a:pt x="0" y="18049"/>
                    <a:pt x="0" y="10652"/>
                  </a:cubicBezTo>
                  <a:cubicBezTo>
                    <a:pt x="0" y="3551"/>
                    <a:pt x="3541" y="0"/>
                    <a:pt x="10623" y="0"/>
                  </a:cubicBezTo>
                  <a:cubicBezTo>
                    <a:pt x="17705" y="0"/>
                    <a:pt x="21600" y="3255"/>
                    <a:pt x="21600" y="10652"/>
                  </a:cubicBezTo>
                  <a:close/>
                  <a:moveTo>
                    <a:pt x="9207" y="10948"/>
                  </a:moveTo>
                  <a:cubicBezTo>
                    <a:pt x="9207" y="15978"/>
                    <a:pt x="9561" y="17162"/>
                    <a:pt x="10977" y="17162"/>
                  </a:cubicBezTo>
                  <a:cubicBezTo>
                    <a:pt x="12393" y="17162"/>
                    <a:pt x="12748" y="15978"/>
                    <a:pt x="12748" y="10948"/>
                  </a:cubicBezTo>
                  <a:cubicBezTo>
                    <a:pt x="12748" y="5918"/>
                    <a:pt x="12748" y="4438"/>
                    <a:pt x="10977" y="4438"/>
                  </a:cubicBezTo>
                  <a:cubicBezTo>
                    <a:pt x="9207" y="4438"/>
                    <a:pt x="9207" y="5622"/>
                    <a:pt x="9207" y="10948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8" name="Shape">
              <a:extLst>
                <a:ext uri="{FF2B5EF4-FFF2-40B4-BE49-F238E27FC236}">
                  <a16:creationId xmlns="" xmlns:a16="http://schemas.microsoft.com/office/drawing/2014/main" id="{9AC467B4-8770-4886-919C-00BE97A5431D}"/>
                </a:ext>
              </a:extLst>
            </p:cNvPr>
            <p:cNvSpPr/>
            <p:nvPr/>
          </p:nvSpPr>
          <p:spPr>
            <a:xfrm>
              <a:off x="5054600" y="4851400"/>
              <a:ext cx="72390" cy="90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79" y="21600"/>
                  </a:moveTo>
                  <a:lnTo>
                    <a:pt x="379" y="21296"/>
                  </a:lnTo>
                  <a:cubicBezTo>
                    <a:pt x="379" y="15515"/>
                    <a:pt x="3789" y="12777"/>
                    <a:pt x="6821" y="10952"/>
                  </a:cubicBezTo>
                  <a:cubicBezTo>
                    <a:pt x="9853" y="8823"/>
                    <a:pt x="11368" y="7910"/>
                    <a:pt x="11368" y="6389"/>
                  </a:cubicBezTo>
                  <a:cubicBezTo>
                    <a:pt x="11368" y="5476"/>
                    <a:pt x="11368" y="4563"/>
                    <a:pt x="10232" y="4563"/>
                  </a:cubicBezTo>
                  <a:cubicBezTo>
                    <a:pt x="9095" y="4563"/>
                    <a:pt x="8716" y="5476"/>
                    <a:pt x="8716" y="7910"/>
                  </a:cubicBezTo>
                  <a:lnTo>
                    <a:pt x="0" y="7910"/>
                  </a:lnTo>
                  <a:cubicBezTo>
                    <a:pt x="0" y="5476"/>
                    <a:pt x="758" y="0"/>
                    <a:pt x="10990" y="0"/>
                  </a:cubicBezTo>
                  <a:cubicBezTo>
                    <a:pt x="17811" y="0"/>
                    <a:pt x="21221" y="2738"/>
                    <a:pt x="21221" y="6693"/>
                  </a:cubicBezTo>
                  <a:cubicBezTo>
                    <a:pt x="21221" y="9431"/>
                    <a:pt x="20084" y="10952"/>
                    <a:pt x="15537" y="13386"/>
                  </a:cubicBezTo>
                  <a:cubicBezTo>
                    <a:pt x="13263" y="14603"/>
                    <a:pt x="12126" y="15515"/>
                    <a:pt x="11747" y="16124"/>
                  </a:cubicBezTo>
                  <a:lnTo>
                    <a:pt x="21600" y="16124"/>
                  </a:lnTo>
                  <a:lnTo>
                    <a:pt x="20463" y="21600"/>
                  </a:lnTo>
                  <a:lnTo>
                    <a:pt x="379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" name="Shape">
              <a:extLst>
                <a:ext uri="{FF2B5EF4-FFF2-40B4-BE49-F238E27FC236}">
                  <a16:creationId xmlns="" xmlns:a16="http://schemas.microsoft.com/office/drawing/2014/main" id="{6720D00C-56CB-445E-B9A2-C7B07FB1043A}"/>
                </a:ext>
              </a:extLst>
            </p:cNvPr>
            <p:cNvSpPr/>
            <p:nvPr/>
          </p:nvSpPr>
          <p:spPr>
            <a:xfrm>
              <a:off x="5295899" y="5079999"/>
              <a:ext cx="77471" cy="92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652"/>
                  </a:moveTo>
                  <a:cubicBezTo>
                    <a:pt x="21600" y="17753"/>
                    <a:pt x="18059" y="21600"/>
                    <a:pt x="10623" y="21600"/>
                  </a:cubicBezTo>
                  <a:cubicBezTo>
                    <a:pt x="3895" y="21600"/>
                    <a:pt x="0" y="18049"/>
                    <a:pt x="0" y="10652"/>
                  </a:cubicBezTo>
                  <a:cubicBezTo>
                    <a:pt x="0" y="3551"/>
                    <a:pt x="3541" y="0"/>
                    <a:pt x="10623" y="0"/>
                  </a:cubicBezTo>
                  <a:cubicBezTo>
                    <a:pt x="17705" y="0"/>
                    <a:pt x="21600" y="3255"/>
                    <a:pt x="21600" y="10652"/>
                  </a:cubicBezTo>
                  <a:close/>
                  <a:moveTo>
                    <a:pt x="9207" y="10948"/>
                  </a:moveTo>
                  <a:cubicBezTo>
                    <a:pt x="9207" y="15978"/>
                    <a:pt x="9561" y="17162"/>
                    <a:pt x="10977" y="17162"/>
                  </a:cubicBezTo>
                  <a:cubicBezTo>
                    <a:pt x="12393" y="17162"/>
                    <a:pt x="12748" y="15978"/>
                    <a:pt x="12748" y="10948"/>
                  </a:cubicBezTo>
                  <a:cubicBezTo>
                    <a:pt x="12748" y="5918"/>
                    <a:pt x="12748" y="4438"/>
                    <a:pt x="10977" y="4438"/>
                  </a:cubicBezTo>
                  <a:cubicBezTo>
                    <a:pt x="9207" y="4438"/>
                    <a:pt x="9207" y="5622"/>
                    <a:pt x="9207" y="10948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0" name="Shape">
              <a:extLst>
                <a:ext uri="{FF2B5EF4-FFF2-40B4-BE49-F238E27FC236}">
                  <a16:creationId xmlns="" xmlns:a16="http://schemas.microsoft.com/office/drawing/2014/main" id="{701329A3-3231-4682-9D38-CEDDE3EF68AB}"/>
                </a:ext>
              </a:extLst>
            </p:cNvPr>
            <p:cNvSpPr/>
            <p:nvPr/>
          </p:nvSpPr>
          <p:spPr>
            <a:xfrm>
              <a:off x="5384799" y="5079999"/>
              <a:ext cx="40642" cy="88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725" y="21600"/>
                  </a:moveTo>
                  <a:lnTo>
                    <a:pt x="4725" y="6789"/>
                  </a:lnTo>
                  <a:cubicBezTo>
                    <a:pt x="2700" y="6789"/>
                    <a:pt x="675" y="6480"/>
                    <a:pt x="0" y="6480"/>
                  </a:cubicBezTo>
                  <a:lnTo>
                    <a:pt x="0" y="1851"/>
                  </a:lnTo>
                  <a:cubicBezTo>
                    <a:pt x="4050" y="1851"/>
                    <a:pt x="7425" y="926"/>
                    <a:pt x="8775" y="0"/>
                  </a:cubicBezTo>
                  <a:lnTo>
                    <a:pt x="21600" y="0"/>
                  </a:lnTo>
                  <a:lnTo>
                    <a:pt x="21600" y="21600"/>
                  </a:lnTo>
                  <a:lnTo>
                    <a:pt x="4725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3" name="Shape">
              <a:extLst>
                <a:ext uri="{FF2B5EF4-FFF2-40B4-BE49-F238E27FC236}">
                  <a16:creationId xmlns="" xmlns:a16="http://schemas.microsoft.com/office/drawing/2014/main" id="{EB37ABF0-65FB-4282-A81B-84880DF9D9B1}"/>
                </a:ext>
              </a:extLst>
            </p:cNvPr>
            <p:cNvSpPr/>
            <p:nvPr/>
          </p:nvSpPr>
          <p:spPr>
            <a:xfrm>
              <a:off x="5524499" y="3365499"/>
              <a:ext cx="77471" cy="92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652"/>
                  </a:moveTo>
                  <a:cubicBezTo>
                    <a:pt x="21600" y="17753"/>
                    <a:pt x="18059" y="21600"/>
                    <a:pt x="10623" y="21600"/>
                  </a:cubicBezTo>
                  <a:cubicBezTo>
                    <a:pt x="3895" y="21600"/>
                    <a:pt x="0" y="18049"/>
                    <a:pt x="0" y="10652"/>
                  </a:cubicBezTo>
                  <a:cubicBezTo>
                    <a:pt x="0" y="3551"/>
                    <a:pt x="3541" y="0"/>
                    <a:pt x="10623" y="0"/>
                  </a:cubicBezTo>
                  <a:cubicBezTo>
                    <a:pt x="17705" y="0"/>
                    <a:pt x="21600" y="3551"/>
                    <a:pt x="21600" y="10652"/>
                  </a:cubicBezTo>
                  <a:close/>
                  <a:moveTo>
                    <a:pt x="9207" y="10948"/>
                  </a:moveTo>
                  <a:cubicBezTo>
                    <a:pt x="9207" y="15978"/>
                    <a:pt x="9561" y="17162"/>
                    <a:pt x="10977" y="17162"/>
                  </a:cubicBezTo>
                  <a:cubicBezTo>
                    <a:pt x="12393" y="17162"/>
                    <a:pt x="12748" y="15978"/>
                    <a:pt x="12748" y="10948"/>
                  </a:cubicBezTo>
                  <a:cubicBezTo>
                    <a:pt x="12748" y="5918"/>
                    <a:pt x="12748" y="4438"/>
                    <a:pt x="10977" y="4438"/>
                  </a:cubicBezTo>
                  <a:cubicBezTo>
                    <a:pt x="9207" y="4438"/>
                    <a:pt x="9207" y="5918"/>
                    <a:pt x="9207" y="10948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4" name="Shape">
              <a:extLst>
                <a:ext uri="{FF2B5EF4-FFF2-40B4-BE49-F238E27FC236}">
                  <a16:creationId xmlns="" xmlns:a16="http://schemas.microsoft.com/office/drawing/2014/main" id="{F0EC9184-3F29-44E8-A4D7-9A08A3A89B91}"/>
                </a:ext>
              </a:extLst>
            </p:cNvPr>
            <p:cNvSpPr/>
            <p:nvPr/>
          </p:nvSpPr>
          <p:spPr>
            <a:xfrm>
              <a:off x="5613400" y="3365499"/>
              <a:ext cx="6985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4937"/>
                  </a:lnTo>
                  <a:cubicBezTo>
                    <a:pt x="18065" y="8949"/>
                    <a:pt x="14138" y="15429"/>
                    <a:pt x="12960" y="21600"/>
                  </a:cubicBezTo>
                  <a:lnTo>
                    <a:pt x="1964" y="21600"/>
                  </a:lnTo>
                  <a:cubicBezTo>
                    <a:pt x="3535" y="15120"/>
                    <a:pt x="8247" y="8331"/>
                    <a:pt x="11782" y="5554"/>
                  </a:cubicBezTo>
                  <a:lnTo>
                    <a:pt x="0" y="5554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5" name="Shape">
              <a:extLst>
                <a:ext uri="{FF2B5EF4-FFF2-40B4-BE49-F238E27FC236}">
                  <a16:creationId xmlns="" xmlns:a16="http://schemas.microsoft.com/office/drawing/2014/main" id="{CA7CD320-5CF8-48D6-BC85-91E284CBAD62}"/>
                </a:ext>
              </a:extLst>
            </p:cNvPr>
            <p:cNvSpPr/>
            <p:nvPr/>
          </p:nvSpPr>
          <p:spPr>
            <a:xfrm>
              <a:off x="5206999" y="3517899"/>
              <a:ext cx="77471" cy="92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652"/>
                  </a:moveTo>
                  <a:cubicBezTo>
                    <a:pt x="21600" y="17753"/>
                    <a:pt x="18059" y="21600"/>
                    <a:pt x="10623" y="21600"/>
                  </a:cubicBezTo>
                  <a:cubicBezTo>
                    <a:pt x="3895" y="21600"/>
                    <a:pt x="0" y="18049"/>
                    <a:pt x="0" y="10652"/>
                  </a:cubicBezTo>
                  <a:cubicBezTo>
                    <a:pt x="0" y="3551"/>
                    <a:pt x="3541" y="0"/>
                    <a:pt x="10623" y="0"/>
                  </a:cubicBezTo>
                  <a:cubicBezTo>
                    <a:pt x="17705" y="0"/>
                    <a:pt x="21600" y="3551"/>
                    <a:pt x="21600" y="10652"/>
                  </a:cubicBezTo>
                  <a:close/>
                  <a:moveTo>
                    <a:pt x="9207" y="10948"/>
                  </a:moveTo>
                  <a:cubicBezTo>
                    <a:pt x="9207" y="15978"/>
                    <a:pt x="9561" y="17162"/>
                    <a:pt x="10977" y="17162"/>
                  </a:cubicBezTo>
                  <a:cubicBezTo>
                    <a:pt x="12393" y="17162"/>
                    <a:pt x="12748" y="15978"/>
                    <a:pt x="12748" y="10948"/>
                  </a:cubicBezTo>
                  <a:cubicBezTo>
                    <a:pt x="12748" y="5918"/>
                    <a:pt x="12748" y="4438"/>
                    <a:pt x="10977" y="4438"/>
                  </a:cubicBezTo>
                  <a:cubicBezTo>
                    <a:pt x="9207" y="4438"/>
                    <a:pt x="9207" y="5918"/>
                    <a:pt x="9207" y="10948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6" name="Shape">
              <a:extLst>
                <a:ext uri="{FF2B5EF4-FFF2-40B4-BE49-F238E27FC236}">
                  <a16:creationId xmlns="" xmlns:a16="http://schemas.microsoft.com/office/drawing/2014/main" id="{8583C28F-3E11-426E-8AFB-9DBBB56F0B9A}"/>
                </a:ext>
              </a:extLst>
            </p:cNvPr>
            <p:cNvSpPr/>
            <p:nvPr/>
          </p:nvSpPr>
          <p:spPr>
            <a:xfrm>
              <a:off x="5295900" y="3517900"/>
              <a:ext cx="76200" cy="93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600" y="6130"/>
                  </a:moveTo>
                  <a:cubicBezTo>
                    <a:pt x="12600" y="5546"/>
                    <a:pt x="12240" y="4670"/>
                    <a:pt x="11160" y="4670"/>
                  </a:cubicBezTo>
                  <a:cubicBezTo>
                    <a:pt x="10080" y="4670"/>
                    <a:pt x="9360" y="5838"/>
                    <a:pt x="9360" y="8465"/>
                  </a:cubicBezTo>
                  <a:cubicBezTo>
                    <a:pt x="10800" y="7881"/>
                    <a:pt x="12240" y="7297"/>
                    <a:pt x="14040" y="7297"/>
                  </a:cubicBezTo>
                  <a:cubicBezTo>
                    <a:pt x="18720" y="7297"/>
                    <a:pt x="21600" y="9924"/>
                    <a:pt x="21600" y="13719"/>
                  </a:cubicBezTo>
                  <a:cubicBezTo>
                    <a:pt x="21600" y="18097"/>
                    <a:pt x="18360" y="21600"/>
                    <a:pt x="10800" y="21600"/>
                  </a:cubicBezTo>
                  <a:cubicBezTo>
                    <a:pt x="2520" y="21600"/>
                    <a:pt x="0" y="17514"/>
                    <a:pt x="0" y="11092"/>
                  </a:cubicBezTo>
                  <a:cubicBezTo>
                    <a:pt x="0" y="3211"/>
                    <a:pt x="4320" y="0"/>
                    <a:pt x="11160" y="0"/>
                  </a:cubicBezTo>
                  <a:cubicBezTo>
                    <a:pt x="19440" y="0"/>
                    <a:pt x="20880" y="3795"/>
                    <a:pt x="20880" y="5838"/>
                  </a:cubicBezTo>
                  <a:lnTo>
                    <a:pt x="12600" y="5838"/>
                  </a:lnTo>
                  <a:close/>
                  <a:moveTo>
                    <a:pt x="12600" y="14303"/>
                  </a:moveTo>
                  <a:cubicBezTo>
                    <a:pt x="12600" y="12551"/>
                    <a:pt x="12240" y="11676"/>
                    <a:pt x="11160" y="11676"/>
                  </a:cubicBezTo>
                  <a:cubicBezTo>
                    <a:pt x="10080" y="11676"/>
                    <a:pt x="9720" y="11968"/>
                    <a:pt x="9720" y="14303"/>
                  </a:cubicBezTo>
                  <a:cubicBezTo>
                    <a:pt x="9720" y="16346"/>
                    <a:pt x="10080" y="17222"/>
                    <a:pt x="11160" y="17222"/>
                  </a:cubicBezTo>
                  <a:cubicBezTo>
                    <a:pt x="12240" y="17222"/>
                    <a:pt x="12600" y="16638"/>
                    <a:pt x="12600" y="14303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7" name="Shape">
              <a:extLst>
                <a:ext uri="{FF2B5EF4-FFF2-40B4-BE49-F238E27FC236}">
                  <a16:creationId xmlns="" xmlns:a16="http://schemas.microsoft.com/office/drawing/2014/main" id="{A2A34110-E128-441A-9D89-9A37FCEFE174}"/>
                </a:ext>
              </a:extLst>
            </p:cNvPr>
            <p:cNvSpPr/>
            <p:nvPr/>
          </p:nvSpPr>
          <p:spPr>
            <a:xfrm>
              <a:off x="4940299" y="3809999"/>
              <a:ext cx="77471" cy="92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652"/>
                  </a:moveTo>
                  <a:cubicBezTo>
                    <a:pt x="21600" y="17753"/>
                    <a:pt x="18059" y="21600"/>
                    <a:pt x="10623" y="21600"/>
                  </a:cubicBezTo>
                  <a:cubicBezTo>
                    <a:pt x="3895" y="21600"/>
                    <a:pt x="0" y="18049"/>
                    <a:pt x="0" y="10652"/>
                  </a:cubicBezTo>
                  <a:cubicBezTo>
                    <a:pt x="0" y="3551"/>
                    <a:pt x="3541" y="0"/>
                    <a:pt x="10623" y="0"/>
                  </a:cubicBezTo>
                  <a:cubicBezTo>
                    <a:pt x="17705" y="0"/>
                    <a:pt x="21600" y="3255"/>
                    <a:pt x="21600" y="10652"/>
                  </a:cubicBezTo>
                  <a:close/>
                  <a:moveTo>
                    <a:pt x="9207" y="10948"/>
                  </a:moveTo>
                  <a:cubicBezTo>
                    <a:pt x="9207" y="15978"/>
                    <a:pt x="9561" y="17162"/>
                    <a:pt x="10977" y="17162"/>
                  </a:cubicBezTo>
                  <a:cubicBezTo>
                    <a:pt x="12393" y="17162"/>
                    <a:pt x="12748" y="15978"/>
                    <a:pt x="12748" y="10948"/>
                  </a:cubicBezTo>
                  <a:cubicBezTo>
                    <a:pt x="12748" y="5918"/>
                    <a:pt x="12748" y="4438"/>
                    <a:pt x="10977" y="4438"/>
                  </a:cubicBezTo>
                  <a:cubicBezTo>
                    <a:pt x="9207" y="4438"/>
                    <a:pt x="9207" y="5622"/>
                    <a:pt x="9207" y="10948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8" name="Shape">
              <a:extLst>
                <a:ext uri="{FF2B5EF4-FFF2-40B4-BE49-F238E27FC236}">
                  <a16:creationId xmlns="" xmlns:a16="http://schemas.microsoft.com/office/drawing/2014/main" id="{87F03A5D-5AD9-4854-9F13-7B1D21410272}"/>
                </a:ext>
              </a:extLst>
            </p:cNvPr>
            <p:cNvSpPr/>
            <p:nvPr/>
          </p:nvSpPr>
          <p:spPr>
            <a:xfrm>
              <a:off x="5029200" y="3810000"/>
              <a:ext cx="74931" cy="90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69" y="5172"/>
                  </a:moveTo>
                  <a:lnTo>
                    <a:pt x="9153" y="5172"/>
                  </a:lnTo>
                  <a:lnTo>
                    <a:pt x="8786" y="7606"/>
                  </a:lnTo>
                  <a:cubicBezTo>
                    <a:pt x="9519" y="6997"/>
                    <a:pt x="10983" y="6693"/>
                    <a:pt x="13546" y="6693"/>
                  </a:cubicBezTo>
                  <a:cubicBezTo>
                    <a:pt x="18671" y="6693"/>
                    <a:pt x="21600" y="9431"/>
                    <a:pt x="21600" y="13690"/>
                  </a:cubicBezTo>
                  <a:cubicBezTo>
                    <a:pt x="21600" y="19470"/>
                    <a:pt x="16841" y="21600"/>
                    <a:pt x="10617" y="21600"/>
                  </a:cubicBezTo>
                  <a:cubicBezTo>
                    <a:pt x="2929" y="21600"/>
                    <a:pt x="366" y="18558"/>
                    <a:pt x="0" y="14907"/>
                  </a:cubicBezTo>
                  <a:lnTo>
                    <a:pt x="9153" y="14907"/>
                  </a:lnTo>
                  <a:cubicBezTo>
                    <a:pt x="9153" y="16428"/>
                    <a:pt x="9519" y="17037"/>
                    <a:pt x="10617" y="17037"/>
                  </a:cubicBezTo>
                  <a:cubicBezTo>
                    <a:pt x="11715" y="17037"/>
                    <a:pt x="12081" y="16124"/>
                    <a:pt x="12081" y="13994"/>
                  </a:cubicBezTo>
                  <a:cubicBezTo>
                    <a:pt x="12081" y="11865"/>
                    <a:pt x="11715" y="11256"/>
                    <a:pt x="10617" y="11256"/>
                  </a:cubicBezTo>
                  <a:cubicBezTo>
                    <a:pt x="9885" y="11256"/>
                    <a:pt x="9153" y="11561"/>
                    <a:pt x="8786" y="12777"/>
                  </a:cubicBezTo>
                  <a:lnTo>
                    <a:pt x="366" y="12473"/>
                  </a:lnTo>
                  <a:cubicBezTo>
                    <a:pt x="732" y="10039"/>
                    <a:pt x="2197" y="3346"/>
                    <a:pt x="2563" y="0"/>
                  </a:cubicBezTo>
                  <a:lnTo>
                    <a:pt x="21600" y="0"/>
                  </a:lnTo>
                  <a:lnTo>
                    <a:pt x="19769" y="5172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="" xmlns:a16="http://schemas.microsoft.com/office/drawing/2014/main" id="{7BD1C4E8-43FE-4C7A-8605-13BC73E92E15}"/>
              </a:ext>
            </a:extLst>
          </p:cNvPr>
          <p:cNvGrpSpPr/>
          <p:nvPr/>
        </p:nvGrpSpPr>
        <p:grpSpPr>
          <a:xfrm>
            <a:off x="6281340" y="3465778"/>
            <a:ext cx="3533212" cy="1013154"/>
            <a:chOff x="8921977" y="1466725"/>
            <a:chExt cx="3533212" cy="1013154"/>
          </a:xfrm>
        </p:grpSpPr>
        <p:sp>
          <p:nvSpPr>
            <p:cNvPr id="90" name="TextBox 89">
              <a:extLst>
                <a:ext uri="{FF2B5EF4-FFF2-40B4-BE49-F238E27FC236}">
                  <a16:creationId xmlns="" xmlns:a16="http://schemas.microsoft.com/office/drawing/2014/main" id="{C032E8EC-3E85-45E7-A8A6-F3C06587234F}"/>
                </a:ext>
              </a:extLst>
            </p:cNvPr>
            <p:cNvSpPr txBox="1"/>
            <p:nvPr/>
          </p:nvSpPr>
          <p:spPr>
            <a:xfrm>
              <a:off x="8921977" y="1466725"/>
              <a:ext cx="2937088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endParaRPr lang="en-US" sz="2400" b="1" noProof="1"/>
            </a:p>
          </p:txBody>
        </p:sp>
        <p:sp>
          <p:nvSpPr>
            <p:cNvPr id="91" name="TextBox 90">
              <a:extLst>
                <a:ext uri="{FF2B5EF4-FFF2-40B4-BE49-F238E27FC236}">
                  <a16:creationId xmlns="" xmlns:a16="http://schemas.microsoft.com/office/drawing/2014/main" id="{65C07CBA-0B37-4C73-AB9B-6AAF54FCDB45}"/>
                </a:ext>
              </a:extLst>
            </p:cNvPr>
            <p:cNvSpPr txBox="1"/>
            <p:nvPr/>
          </p:nvSpPr>
          <p:spPr>
            <a:xfrm>
              <a:off x="8929772" y="1925881"/>
              <a:ext cx="3525417" cy="553998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en-A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Xây</a:t>
              </a:r>
              <a:r>
                <a:rPr lang="en-A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A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dựng</a:t>
              </a:r>
              <a:r>
                <a:rPr lang="vi-VN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dirty="0"/>
                <a:t>lớp học thông minh</a:t>
              </a:r>
              <a:r>
                <a:rPr lang="vi-VN" sz="1200" dirty="0"/>
                <a:t> </a:t>
              </a:r>
              <a:br>
                <a:rPr lang="vi-VN" sz="1200" dirty="0"/>
              </a:br>
              <a:endParaRPr lang="en-US" sz="12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="" xmlns:a16="http://schemas.microsoft.com/office/drawing/2014/main" id="{EEDCAD80-709F-4E2D-8687-599B00A7885D}"/>
              </a:ext>
            </a:extLst>
          </p:cNvPr>
          <p:cNvGrpSpPr/>
          <p:nvPr/>
        </p:nvGrpSpPr>
        <p:grpSpPr>
          <a:xfrm>
            <a:off x="6865001" y="4687613"/>
            <a:ext cx="2937088" cy="1290153"/>
            <a:chOff x="8921977" y="4073386"/>
            <a:chExt cx="2937088" cy="1290153"/>
          </a:xfrm>
        </p:grpSpPr>
        <p:sp>
          <p:nvSpPr>
            <p:cNvPr id="93" name="TextBox 92">
              <a:extLst>
                <a:ext uri="{FF2B5EF4-FFF2-40B4-BE49-F238E27FC236}">
                  <a16:creationId xmlns="" xmlns:a16="http://schemas.microsoft.com/office/drawing/2014/main" id="{C26C66F8-2AB2-43D6-9246-69E18A8D4CDB}"/>
                </a:ext>
              </a:extLst>
            </p:cNvPr>
            <p:cNvSpPr txBox="1"/>
            <p:nvPr/>
          </p:nvSpPr>
          <p:spPr>
            <a:xfrm>
              <a:off x="8921977" y="4073386"/>
              <a:ext cx="2937088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endParaRPr lang="en-US" sz="2400" b="1" noProof="1"/>
            </a:p>
          </p:txBody>
        </p:sp>
        <p:sp>
          <p:nvSpPr>
            <p:cNvPr id="94" name="TextBox 93">
              <a:extLst>
                <a:ext uri="{FF2B5EF4-FFF2-40B4-BE49-F238E27FC236}">
                  <a16:creationId xmlns="" xmlns:a16="http://schemas.microsoft.com/office/drawing/2014/main" id="{886D8A23-5ED5-412C-B4A1-7571E48BFAAA}"/>
                </a:ext>
              </a:extLst>
            </p:cNvPr>
            <p:cNvSpPr txBox="1"/>
            <p:nvPr/>
          </p:nvSpPr>
          <p:spPr>
            <a:xfrm>
              <a:off x="8929772" y="4532542"/>
              <a:ext cx="2929293" cy="83099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en-AU" dirty="0" err="1">
                  <a:latin typeface="Arial" panose="020B0604020202020204" pitchFamily="34" charset="0"/>
                  <a:cs typeface="Arial" panose="020B0604020202020204" pitchFamily="34" charset="0"/>
                </a:rPr>
                <a:t>Tạo</a:t>
              </a:r>
              <a:r>
                <a:rPr lang="en-A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AU" dirty="0" err="1">
                  <a:latin typeface="Arial" panose="020B0604020202020204" pitchFamily="34" charset="0"/>
                  <a:cs typeface="Arial" panose="020B0604020202020204" pitchFamily="34" charset="0"/>
                </a:rPr>
                <a:t>đột</a:t>
              </a:r>
              <a:r>
                <a:rPr lang="en-A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AU" dirty="0" err="1">
                  <a:latin typeface="Arial" panose="020B0604020202020204" pitchFamily="34" charset="0"/>
                  <a:cs typeface="Arial" panose="020B0604020202020204" pitchFamily="34" charset="0"/>
                </a:rPr>
                <a:t>phá</a:t>
              </a:r>
              <a:r>
                <a:rPr lang="en-A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AU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A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AU" dirty="0" err="1">
                  <a:latin typeface="Arial" panose="020B0604020202020204" pitchFamily="34" charset="0"/>
                  <a:cs typeface="Arial" panose="020B0604020202020204" pitchFamily="34" charset="0"/>
                </a:rPr>
                <a:t>đổi</a:t>
              </a:r>
              <a:r>
                <a:rPr lang="en-A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AU" dirty="0" err="1">
                  <a:latin typeface="Arial" panose="020B0604020202020204" pitchFamily="34" charset="0"/>
                  <a:cs typeface="Arial" panose="020B0604020202020204" pitchFamily="34" charset="0"/>
                </a:rPr>
                <a:t>mới</a:t>
              </a:r>
              <a:r>
                <a:rPr lang="en-A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AU" dirty="0" err="1">
                  <a:latin typeface="Arial" panose="020B0604020202020204" pitchFamily="34" charset="0"/>
                  <a:cs typeface="Arial" panose="020B0604020202020204" pitchFamily="34" charset="0"/>
                </a:rPr>
                <a:t>hoạt</a:t>
              </a:r>
              <a:r>
                <a:rPr lang="en-A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AU" dirty="0" err="1"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A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AU" dirty="0" err="1">
                  <a:latin typeface="Arial" panose="020B0604020202020204" pitchFamily="34" charset="0"/>
                  <a:cs typeface="Arial" panose="020B0604020202020204" pitchFamily="34" charset="0"/>
                </a:rPr>
                <a:t>giáo</a:t>
              </a:r>
              <a:r>
                <a:rPr lang="en-A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AU" dirty="0" err="1">
                  <a:latin typeface="Arial" panose="020B0604020202020204" pitchFamily="34" charset="0"/>
                  <a:cs typeface="Arial" panose="020B0604020202020204" pitchFamily="34" charset="0"/>
                </a:rPr>
                <a:t>dục</a:t>
              </a:r>
              <a:r>
                <a:rPr lang="en-A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AU" sz="1200" dirty="0"/>
                <a:t/>
              </a:r>
              <a:br>
                <a:rPr lang="en-AU" sz="1200" dirty="0"/>
              </a:br>
              <a:endParaRPr lang="en-US" sz="12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="" xmlns:a16="http://schemas.microsoft.com/office/drawing/2014/main" id="{DCFFCD7C-6658-42A4-8ADB-49076B614A67}"/>
              </a:ext>
            </a:extLst>
          </p:cNvPr>
          <p:cNvGrpSpPr/>
          <p:nvPr/>
        </p:nvGrpSpPr>
        <p:grpSpPr>
          <a:xfrm>
            <a:off x="243046" y="3257861"/>
            <a:ext cx="3638804" cy="1232256"/>
            <a:chOff x="332936" y="2627766"/>
            <a:chExt cx="3032637" cy="1232256"/>
          </a:xfrm>
        </p:grpSpPr>
        <p:sp>
          <p:nvSpPr>
            <p:cNvPr id="96" name="TextBox 95">
              <a:extLst>
                <a:ext uri="{FF2B5EF4-FFF2-40B4-BE49-F238E27FC236}">
                  <a16:creationId xmlns="" xmlns:a16="http://schemas.microsoft.com/office/drawing/2014/main" id="{2636204D-FFC6-441B-9882-CAFF0D21BD95}"/>
                </a:ext>
              </a:extLst>
            </p:cNvPr>
            <p:cNvSpPr txBox="1"/>
            <p:nvPr/>
          </p:nvSpPr>
          <p:spPr>
            <a:xfrm>
              <a:off x="332936" y="2627766"/>
              <a:ext cx="2937088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endParaRPr lang="en-US" sz="2400" b="1" noProof="1"/>
            </a:p>
          </p:txBody>
        </p:sp>
        <p:sp>
          <p:nvSpPr>
            <p:cNvPr id="97" name="TextBox 96">
              <a:extLst>
                <a:ext uri="{FF2B5EF4-FFF2-40B4-BE49-F238E27FC236}">
                  <a16:creationId xmlns="" xmlns:a16="http://schemas.microsoft.com/office/drawing/2014/main" id="{093821BE-A921-42CD-AC92-E3537D7CB1E4}"/>
                </a:ext>
              </a:extLst>
            </p:cNvPr>
            <p:cNvSpPr txBox="1"/>
            <p:nvPr/>
          </p:nvSpPr>
          <p:spPr>
            <a:xfrm>
              <a:off x="436280" y="2752026"/>
              <a:ext cx="2929293" cy="1107996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r"/>
              <a:r>
                <a:rPr lang="en-AU" dirty="0" err="1">
                  <a:latin typeface="Arial" panose="020B0604020202020204" pitchFamily="34" charset="0"/>
                  <a:cs typeface="Arial" panose="020B0604020202020204" pitchFamily="34" charset="0"/>
                </a:rPr>
                <a:t>Xây</a:t>
              </a:r>
              <a:r>
                <a:rPr lang="en-A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AU" dirty="0" err="1">
                  <a:latin typeface="Arial" panose="020B0604020202020204" pitchFamily="34" charset="0"/>
                  <a:cs typeface="Arial" panose="020B0604020202020204" pitchFamily="34" charset="0"/>
                </a:rPr>
                <a:t>dựng</a:t>
              </a:r>
              <a:r>
                <a:rPr lang="en-A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AU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A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AU" dirty="0" err="1">
                  <a:latin typeface="Arial" panose="020B0604020202020204" pitchFamily="34" charset="0"/>
                  <a:cs typeface="Arial" panose="020B0604020202020204" pitchFamily="34" charset="0"/>
                </a:rPr>
                <a:t>hệ</a:t>
              </a:r>
              <a:r>
                <a:rPr lang="en-A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AU" dirty="0" err="1">
                  <a:latin typeface="Arial" panose="020B0604020202020204" pitchFamily="34" charset="0"/>
                  <a:cs typeface="Arial" panose="020B0604020202020204" pitchFamily="34" charset="0"/>
                </a:rPr>
                <a:t>thống</a:t>
              </a:r>
              <a:r>
                <a:rPr lang="en-A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AU" dirty="0" err="1"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A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A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nối</a:t>
              </a:r>
              <a:r>
                <a:rPr lang="en-A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A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công</a:t>
              </a:r>
              <a:r>
                <a:rPr lang="en-A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A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nghệ</a:t>
              </a:r>
              <a:r>
                <a:rPr lang="en-A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A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A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A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A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minh</a:t>
              </a:r>
              <a:r>
                <a:rPr lang="en-AU" sz="1200" dirty="0"/>
                <a:t/>
              </a:r>
              <a:br>
                <a:rPr lang="en-AU" sz="1200" dirty="0"/>
              </a:br>
              <a:endParaRPr lang="en-US" sz="12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="" xmlns:a16="http://schemas.microsoft.com/office/drawing/2014/main" id="{A9B4F7A9-93CB-408F-B8C9-9D0982F126E0}"/>
              </a:ext>
            </a:extLst>
          </p:cNvPr>
          <p:cNvGrpSpPr/>
          <p:nvPr/>
        </p:nvGrpSpPr>
        <p:grpSpPr>
          <a:xfrm>
            <a:off x="1015106" y="4938088"/>
            <a:ext cx="2937088" cy="1120876"/>
            <a:chOff x="332936" y="4652338"/>
            <a:chExt cx="2937088" cy="1120876"/>
          </a:xfrm>
        </p:grpSpPr>
        <p:sp>
          <p:nvSpPr>
            <p:cNvPr id="99" name="TextBox 98">
              <a:extLst>
                <a:ext uri="{FF2B5EF4-FFF2-40B4-BE49-F238E27FC236}">
                  <a16:creationId xmlns="" xmlns:a16="http://schemas.microsoft.com/office/drawing/2014/main" id="{44DA52AA-D7EA-42E6-A3DC-42CDBBE3BF1B}"/>
                </a:ext>
              </a:extLst>
            </p:cNvPr>
            <p:cNvSpPr txBox="1"/>
            <p:nvPr/>
          </p:nvSpPr>
          <p:spPr>
            <a:xfrm>
              <a:off x="332936" y="4652338"/>
              <a:ext cx="2937088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endParaRPr lang="en-US" sz="2400" b="1" noProof="1"/>
            </a:p>
          </p:txBody>
        </p:sp>
        <p:sp>
          <p:nvSpPr>
            <p:cNvPr id="100" name="TextBox 99">
              <a:extLst>
                <a:ext uri="{FF2B5EF4-FFF2-40B4-BE49-F238E27FC236}">
                  <a16:creationId xmlns="" xmlns:a16="http://schemas.microsoft.com/office/drawing/2014/main" id="{478540DE-A26D-4B96-A8AE-EA2617F04B97}"/>
                </a:ext>
              </a:extLst>
            </p:cNvPr>
            <p:cNvSpPr txBox="1"/>
            <p:nvPr/>
          </p:nvSpPr>
          <p:spPr>
            <a:xfrm>
              <a:off x="340731" y="5111494"/>
              <a:ext cx="2929293" cy="661720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r"/>
              <a:r>
                <a:rPr lang="vi-VN" dirty="0">
                  <a:latin typeface="Arial" panose="020B0604020202020204" pitchFamily="34" charset="0"/>
                  <a:cs typeface="Arial" panose="020B0604020202020204" pitchFamily="34" charset="0"/>
                </a:rPr>
                <a:t>Tăng cường các cơ hội tiếp cận </a:t>
              </a:r>
              <a:r>
                <a:rPr lang="vi-VN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A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A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A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A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trẻ</a:t>
              </a:r>
              <a:r>
                <a:rPr lang="en-A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AU" sz="100" dirty="0" err="1"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AU" sz="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AU" sz="100" dirty="0" err="1">
                  <a:latin typeface="Arial" panose="020B0604020202020204" pitchFamily="34" charset="0"/>
                  <a:cs typeface="Arial" panose="020B0604020202020204" pitchFamily="34" charset="0"/>
                </a:rPr>
                <a:t>trẻ</a:t>
              </a:r>
              <a:r>
                <a:rPr lang="vi-VN" sz="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br>
                <a:rPr lang="vi-VN" sz="1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US" sz="100" noProof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="" xmlns:a16="http://schemas.microsoft.com/office/drawing/2014/main" id="{1BB9C44D-DA68-47AE-B298-9B93A1621017}"/>
              </a:ext>
            </a:extLst>
          </p:cNvPr>
          <p:cNvGrpSpPr/>
          <p:nvPr/>
        </p:nvGrpSpPr>
        <p:grpSpPr>
          <a:xfrm>
            <a:off x="7522423" y="2523985"/>
            <a:ext cx="4010270" cy="1290153"/>
            <a:chOff x="8921977" y="1466725"/>
            <a:chExt cx="4010270" cy="1290153"/>
          </a:xfrm>
        </p:grpSpPr>
        <p:sp>
          <p:nvSpPr>
            <p:cNvPr id="102" name="TextBox 101">
              <a:extLst>
                <a:ext uri="{FF2B5EF4-FFF2-40B4-BE49-F238E27FC236}">
                  <a16:creationId xmlns="" xmlns:a16="http://schemas.microsoft.com/office/drawing/2014/main" id="{C8FC88CE-87AF-4251-967D-C5A7A8010165}"/>
                </a:ext>
              </a:extLst>
            </p:cNvPr>
            <p:cNvSpPr txBox="1"/>
            <p:nvPr/>
          </p:nvSpPr>
          <p:spPr>
            <a:xfrm>
              <a:off x="8921977" y="1466725"/>
              <a:ext cx="2937088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endParaRPr lang="en-US" sz="2400" b="1" noProof="1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="" xmlns:a16="http://schemas.microsoft.com/office/drawing/2014/main" id="{FAF93307-7BA7-426C-A424-EA100D5A0468}"/>
                </a:ext>
              </a:extLst>
            </p:cNvPr>
            <p:cNvSpPr txBox="1"/>
            <p:nvPr/>
          </p:nvSpPr>
          <p:spPr>
            <a:xfrm>
              <a:off x="8929772" y="1925881"/>
              <a:ext cx="4002475" cy="83099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vi-VN" dirty="0"/>
                <a:t>Đổi mới cách tiếp cận sư phạm, phương pháp giáo dục trẻ</a:t>
              </a:r>
              <a:r>
                <a:rPr lang="vi-VN" sz="1200" dirty="0"/>
                <a:t> </a:t>
              </a:r>
              <a:br>
                <a:rPr lang="vi-VN" sz="1200" dirty="0"/>
              </a:br>
              <a:endParaRPr lang="en-US" sz="12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06" name="TextBox 105">
            <a:extLst>
              <a:ext uri="{FF2B5EF4-FFF2-40B4-BE49-F238E27FC236}">
                <a16:creationId xmlns="" xmlns:a16="http://schemas.microsoft.com/office/drawing/2014/main" id="{31FC0CD7-9B10-497F-B604-02B8B32CD581}"/>
              </a:ext>
            </a:extLst>
          </p:cNvPr>
          <p:cNvSpPr txBox="1"/>
          <p:nvPr/>
        </p:nvSpPr>
        <p:spPr>
          <a:xfrm>
            <a:off x="722044" y="1502169"/>
            <a:ext cx="3994374" cy="1107996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r"/>
            <a:r>
              <a:rPr lang="en-AU" dirty="0"/>
              <a:t>Đ</a:t>
            </a:r>
            <a:r>
              <a:rPr lang="vi-VN" dirty="0" smtClean="0"/>
              <a:t>ảm </a:t>
            </a:r>
            <a:r>
              <a:rPr lang="vi-VN" dirty="0"/>
              <a:t>bảo an toàn, vệ sinh, cảnh báo, phòng chống bạo lực học</a:t>
            </a:r>
            <a:br>
              <a:rPr lang="vi-VN" dirty="0"/>
            </a:br>
            <a:r>
              <a:rPr lang="vi-VN" dirty="0"/>
              <a:t>đường, bắt nạt trực tuyến</a:t>
            </a:r>
            <a:r>
              <a:rPr lang="vi-VN" sz="1200" dirty="0"/>
              <a:t> </a:t>
            </a:r>
            <a:br>
              <a:rPr lang="vi-VN" sz="1200" dirty="0"/>
            </a:br>
            <a:endParaRPr lang="en-US" sz="1200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07" name="Group 106">
            <a:extLst>
              <a:ext uri="{FF2B5EF4-FFF2-40B4-BE49-F238E27FC236}">
                <a16:creationId xmlns="" xmlns:a16="http://schemas.microsoft.com/office/drawing/2014/main" id="{31058F4E-A9D3-4E07-B458-9DFA6CBA9B44}"/>
              </a:ext>
            </a:extLst>
          </p:cNvPr>
          <p:cNvGrpSpPr/>
          <p:nvPr/>
        </p:nvGrpSpPr>
        <p:grpSpPr>
          <a:xfrm>
            <a:off x="8285695" y="1316934"/>
            <a:ext cx="3519980" cy="1820908"/>
            <a:chOff x="8339085" y="1466725"/>
            <a:chExt cx="3519980" cy="1820908"/>
          </a:xfrm>
        </p:grpSpPr>
        <p:sp>
          <p:nvSpPr>
            <p:cNvPr id="108" name="TextBox 107">
              <a:extLst>
                <a:ext uri="{FF2B5EF4-FFF2-40B4-BE49-F238E27FC236}">
                  <a16:creationId xmlns="" xmlns:a16="http://schemas.microsoft.com/office/drawing/2014/main" id="{B36C0513-48FB-4F55-9271-A6E30FBC8B0A}"/>
                </a:ext>
              </a:extLst>
            </p:cNvPr>
            <p:cNvSpPr txBox="1"/>
            <p:nvPr/>
          </p:nvSpPr>
          <p:spPr>
            <a:xfrm>
              <a:off x="8921977" y="1466725"/>
              <a:ext cx="2937088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endParaRPr lang="en-US" sz="2400" b="1" noProof="1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="" xmlns:a16="http://schemas.microsoft.com/office/drawing/2014/main" id="{F31F8F8B-0D25-46CE-80D9-C9BF1E83877F}"/>
                </a:ext>
              </a:extLst>
            </p:cNvPr>
            <p:cNvSpPr txBox="1"/>
            <p:nvPr/>
          </p:nvSpPr>
          <p:spPr>
            <a:xfrm>
              <a:off x="8339085" y="2179637"/>
              <a:ext cx="2929293" cy="1107996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vi-VN" dirty="0"/>
                <a:t>Từng bước thực hiện quá trình chuyển đổi số trong giáo dục mầm non</a:t>
              </a:r>
              <a:r>
                <a:rPr lang="vi-VN" sz="1200" dirty="0"/>
                <a:t> </a:t>
              </a:r>
              <a:br>
                <a:rPr lang="vi-VN" sz="1200" dirty="0"/>
              </a:br>
              <a:endParaRPr lang="en-US" sz="12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4" name="Trapezoid 3">
            <a:extLst>
              <a:ext uri="{FF2B5EF4-FFF2-40B4-BE49-F238E27FC236}">
                <a16:creationId xmlns="" xmlns:a16="http://schemas.microsoft.com/office/drawing/2014/main" id="{4D270D76-F886-4601-B430-BA3C31DBFC83}"/>
              </a:ext>
            </a:extLst>
          </p:cNvPr>
          <p:cNvSpPr/>
          <p:nvPr/>
        </p:nvSpPr>
        <p:spPr>
          <a:xfrm>
            <a:off x="4075384" y="4888036"/>
            <a:ext cx="497678" cy="402031"/>
          </a:xfrm>
          <a:prstGeom prst="trapezoi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/>
              <a:t>02</a:t>
            </a:r>
          </a:p>
        </p:txBody>
      </p:sp>
      <p:sp>
        <p:nvSpPr>
          <p:cNvPr id="55" name="Trapezoid 54">
            <a:extLst>
              <a:ext uri="{FF2B5EF4-FFF2-40B4-BE49-F238E27FC236}">
                <a16:creationId xmlns="" xmlns:a16="http://schemas.microsoft.com/office/drawing/2014/main" id="{5F5DC766-AB81-4889-9504-0D98E7E461CC}"/>
              </a:ext>
            </a:extLst>
          </p:cNvPr>
          <p:cNvSpPr/>
          <p:nvPr/>
        </p:nvSpPr>
        <p:spPr>
          <a:xfrm>
            <a:off x="6865001" y="4734476"/>
            <a:ext cx="497678" cy="402031"/>
          </a:xfrm>
          <a:prstGeom prst="trapezoid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/>
              <a:t>01</a:t>
            </a:r>
          </a:p>
        </p:txBody>
      </p:sp>
      <p:sp>
        <p:nvSpPr>
          <p:cNvPr id="56" name="Trapezoid 55">
            <a:extLst>
              <a:ext uri="{FF2B5EF4-FFF2-40B4-BE49-F238E27FC236}">
                <a16:creationId xmlns="" xmlns:a16="http://schemas.microsoft.com/office/drawing/2014/main" id="{B8538ABC-5E6D-4E95-9E0B-1DB1CEFF18F8}"/>
              </a:ext>
            </a:extLst>
          </p:cNvPr>
          <p:cNvSpPr/>
          <p:nvPr/>
        </p:nvSpPr>
        <p:spPr>
          <a:xfrm>
            <a:off x="3890778" y="2855830"/>
            <a:ext cx="497678" cy="402031"/>
          </a:xfrm>
          <a:prstGeom prst="trapezoid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04</a:t>
            </a:r>
          </a:p>
        </p:txBody>
      </p:sp>
      <p:sp>
        <p:nvSpPr>
          <p:cNvPr id="57" name="Trapezoid 56">
            <a:extLst>
              <a:ext uri="{FF2B5EF4-FFF2-40B4-BE49-F238E27FC236}">
                <a16:creationId xmlns="" xmlns:a16="http://schemas.microsoft.com/office/drawing/2014/main" id="{BAF685D8-8C70-4A4F-9381-6BF3AA8D0A79}"/>
              </a:ext>
            </a:extLst>
          </p:cNvPr>
          <p:cNvSpPr/>
          <p:nvPr/>
        </p:nvSpPr>
        <p:spPr>
          <a:xfrm>
            <a:off x="6281340" y="3530020"/>
            <a:ext cx="497678" cy="402031"/>
          </a:xfrm>
          <a:prstGeom prst="trapezoi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03</a:t>
            </a:r>
          </a:p>
        </p:txBody>
      </p:sp>
      <p:sp>
        <p:nvSpPr>
          <p:cNvPr id="58" name="Trapezoid 57">
            <a:extLst>
              <a:ext uri="{FF2B5EF4-FFF2-40B4-BE49-F238E27FC236}">
                <a16:creationId xmlns="" xmlns:a16="http://schemas.microsoft.com/office/drawing/2014/main" id="{56BEA3AC-DD3A-4BD2-A533-C87CBFB77890}"/>
              </a:ext>
            </a:extLst>
          </p:cNvPr>
          <p:cNvSpPr/>
          <p:nvPr/>
        </p:nvSpPr>
        <p:spPr>
          <a:xfrm>
            <a:off x="4816213" y="1485747"/>
            <a:ext cx="497678" cy="402031"/>
          </a:xfrm>
          <a:prstGeom prst="trapezoid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/>
              <a:t>06</a:t>
            </a:r>
          </a:p>
        </p:txBody>
      </p:sp>
      <p:sp>
        <p:nvSpPr>
          <p:cNvPr id="59" name="Trapezoid 58">
            <a:extLst>
              <a:ext uri="{FF2B5EF4-FFF2-40B4-BE49-F238E27FC236}">
                <a16:creationId xmlns="" xmlns:a16="http://schemas.microsoft.com/office/drawing/2014/main" id="{EBD6F918-9E4C-4075-B804-D267C344CF7B}"/>
              </a:ext>
            </a:extLst>
          </p:cNvPr>
          <p:cNvSpPr/>
          <p:nvPr/>
        </p:nvSpPr>
        <p:spPr>
          <a:xfrm>
            <a:off x="6919353" y="2766303"/>
            <a:ext cx="497678" cy="402031"/>
          </a:xfrm>
          <a:prstGeom prst="trapezoid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05</a:t>
            </a:r>
          </a:p>
        </p:txBody>
      </p:sp>
      <p:sp>
        <p:nvSpPr>
          <p:cNvPr id="61" name="Trapezoid 60">
            <a:extLst>
              <a:ext uri="{FF2B5EF4-FFF2-40B4-BE49-F238E27FC236}">
                <a16:creationId xmlns="" xmlns:a16="http://schemas.microsoft.com/office/drawing/2014/main" id="{B0DA1869-2D1A-4DED-8BCA-F954C86D44E6}"/>
              </a:ext>
            </a:extLst>
          </p:cNvPr>
          <p:cNvSpPr/>
          <p:nvPr/>
        </p:nvSpPr>
        <p:spPr>
          <a:xfrm>
            <a:off x="7663013" y="2163555"/>
            <a:ext cx="497678" cy="402031"/>
          </a:xfrm>
          <a:prstGeom prst="trapezoi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07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13360" y="0"/>
            <a:ext cx="995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 smtClean="0">
                <a:solidFill>
                  <a:srgbClr val="0070C0"/>
                </a:solidFill>
              </a:rPr>
              <a:t>5</a:t>
            </a:r>
            <a:endParaRPr lang="en-AU" sz="4800" dirty="0">
              <a:solidFill>
                <a:srgbClr val="0070C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11200" y="339282"/>
            <a:ext cx="6522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Yêu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cầ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A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bối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AU" dirty="0"/>
          </a:p>
        </p:txBody>
      </p:sp>
      <p:sp>
        <p:nvSpPr>
          <p:cNvPr id="5" name="Striped Right Arrow 4"/>
          <p:cNvSpPr/>
          <p:nvPr/>
        </p:nvSpPr>
        <p:spPr>
          <a:xfrm rot="17133163">
            <a:off x="7258563" y="183773"/>
            <a:ext cx="1306576" cy="150846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6399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girl eating blueberries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" b="109"/>
          <a:stretch>
            <a:fillRect/>
          </a:stretch>
        </p:blipFill>
        <p:spPr/>
      </p:pic>
      <p:pic>
        <p:nvPicPr>
          <p:cNvPr id="7" name="Picture Placeholder 6" descr="A girl and boy in raincoats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" b="209"/>
          <a:stretch/>
        </p:blipFill>
        <p:spPr/>
      </p:pic>
      <p:pic>
        <p:nvPicPr>
          <p:cNvPr id="8" name="Picture Placeholder 7" descr="Sliced watermelon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" r="143"/>
          <a:stretch>
            <a:fillRect/>
          </a:stretch>
        </p:blipFill>
        <p:spPr/>
      </p:pic>
      <p:pic>
        <p:nvPicPr>
          <p:cNvPr id="9" name="Picture Placeholder 8" descr="A young girl in blue raincoat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" r="37"/>
          <a:stretch/>
        </p:blipFill>
        <p:spPr/>
      </p:pic>
      <p:pic>
        <p:nvPicPr>
          <p:cNvPr id="11" name="Picture Placeholder 10" descr="A young boy in a rope hammock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3"/>
          <a:stretch/>
        </p:blipFill>
        <p:spPr/>
      </p:pic>
      <p:sp>
        <p:nvSpPr>
          <p:cNvPr id="12" name="TextBox 11"/>
          <p:cNvSpPr txBox="1"/>
          <p:nvPr/>
        </p:nvSpPr>
        <p:spPr>
          <a:xfrm>
            <a:off x="5943599" y="3105179"/>
            <a:ext cx="9407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rgbClr val="0070C0"/>
                </a:solidFill>
                <a:latin typeface="Bahnschrift SemiBold" panose="020B0502040204020203" pitchFamily="34" charset="0"/>
              </a:rPr>
              <a:t>TRÂN TRỌNG CÁM ƠN</a:t>
            </a:r>
            <a:endParaRPr lang="en-AU" sz="2800" dirty="0">
              <a:solidFill>
                <a:srgbClr val="0070C0"/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70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64640" y="1463040"/>
            <a:ext cx="782320" cy="731520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Oval 2"/>
          <p:cNvSpPr/>
          <p:nvPr/>
        </p:nvSpPr>
        <p:spPr>
          <a:xfrm>
            <a:off x="1564640" y="2499360"/>
            <a:ext cx="782320" cy="731520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Oval 3"/>
          <p:cNvSpPr/>
          <p:nvPr/>
        </p:nvSpPr>
        <p:spPr>
          <a:xfrm>
            <a:off x="1564640" y="3535680"/>
            <a:ext cx="782320" cy="731520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Oval 4"/>
          <p:cNvSpPr/>
          <p:nvPr/>
        </p:nvSpPr>
        <p:spPr>
          <a:xfrm>
            <a:off x="1564640" y="4572000"/>
            <a:ext cx="782320" cy="731520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/>
          <p:cNvSpPr txBox="1"/>
          <p:nvPr/>
        </p:nvSpPr>
        <p:spPr>
          <a:xfrm>
            <a:off x="2600960" y="1564640"/>
            <a:ext cx="569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 smtClean="0"/>
              <a:t>Chuyển</a:t>
            </a:r>
            <a:r>
              <a:rPr lang="en-AU" dirty="0" smtClean="0"/>
              <a:t> </a:t>
            </a:r>
            <a:r>
              <a:rPr lang="en-AU" dirty="0" err="1" smtClean="0"/>
              <a:t>đổi</a:t>
            </a:r>
            <a:r>
              <a:rPr lang="en-AU" dirty="0" smtClean="0"/>
              <a:t> </a:t>
            </a:r>
            <a:r>
              <a:rPr lang="en-AU" dirty="0" err="1" smtClean="0"/>
              <a:t>số</a:t>
            </a:r>
            <a:r>
              <a:rPr lang="en-AU" dirty="0" smtClean="0"/>
              <a:t> </a:t>
            </a:r>
            <a:r>
              <a:rPr lang="en-AU" dirty="0" err="1" smtClean="0"/>
              <a:t>trong</a:t>
            </a:r>
            <a:r>
              <a:rPr lang="en-AU" dirty="0" smtClean="0"/>
              <a:t> GDMN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2600960" y="2680454"/>
            <a:ext cx="569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 smtClean="0"/>
              <a:t>Năng</a:t>
            </a:r>
            <a:r>
              <a:rPr lang="en-AU" dirty="0" smtClean="0"/>
              <a:t> </a:t>
            </a:r>
            <a:r>
              <a:rPr lang="en-AU" dirty="0" err="1" smtClean="0"/>
              <a:t>lực</a:t>
            </a:r>
            <a:r>
              <a:rPr lang="en-AU" dirty="0" smtClean="0"/>
              <a:t> </a:t>
            </a:r>
            <a:r>
              <a:rPr lang="en-AU" dirty="0" err="1" smtClean="0"/>
              <a:t>ứng</a:t>
            </a:r>
            <a:r>
              <a:rPr lang="en-AU" dirty="0" smtClean="0"/>
              <a:t> </a:t>
            </a:r>
            <a:r>
              <a:rPr lang="en-AU" dirty="0" err="1" smtClean="0"/>
              <a:t>dụng</a:t>
            </a:r>
            <a:r>
              <a:rPr lang="en-AU" dirty="0" smtClean="0"/>
              <a:t> </a:t>
            </a:r>
            <a:r>
              <a:rPr lang="en-AU" dirty="0" err="1" smtClean="0"/>
              <a:t>công</a:t>
            </a:r>
            <a:r>
              <a:rPr lang="en-AU" dirty="0" smtClean="0"/>
              <a:t> </a:t>
            </a:r>
            <a:r>
              <a:rPr lang="en-AU" dirty="0" err="1" smtClean="0"/>
              <a:t>nghệ</a:t>
            </a:r>
            <a:r>
              <a:rPr lang="en-AU" dirty="0" smtClean="0"/>
              <a:t> </a:t>
            </a:r>
            <a:r>
              <a:rPr lang="en-AU" dirty="0" err="1" smtClean="0"/>
              <a:t>số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2600960" y="3716774"/>
            <a:ext cx="6522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 smtClean="0"/>
              <a:t>Một</a:t>
            </a:r>
            <a:r>
              <a:rPr lang="en-AU" dirty="0" smtClean="0"/>
              <a:t> </a:t>
            </a:r>
            <a:r>
              <a:rPr lang="en-AU" dirty="0" err="1" smtClean="0"/>
              <a:t>số</a:t>
            </a:r>
            <a:r>
              <a:rPr lang="en-AU" dirty="0" smtClean="0"/>
              <a:t> </a:t>
            </a:r>
            <a:r>
              <a:rPr lang="en-AU" dirty="0" err="1" smtClean="0"/>
              <a:t>vấn</a:t>
            </a:r>
            <a:r>
              <a:rPr lang="en-AU" dirty="0" smtClean="0"/>
              <a:t> </a:t>
            </a:r>
            <a:r>
              <a:rPr lang="en-AU" dirty="0" err="1" smtClean="0"/>
              <a:t>đề</a:t>
            </a:r>
            <a:r>
              <a:rPr lang="en-AU" dirty="0" smtClean="0"/>
              <a:t> </a:t>
            </a:r>
            <a:r>
              <a:rPr lang="en-AU" dirty="0" err="1" smtClean="0"/>
              <a:t>ứng</a:t>
            </a:r>
            <a:r>
              <a:rPr lang="en-AU" dirty="0" smtClean="0"/>
              <a:t> </a:t>
            </a:r>
            <a:r>
              <a:rPr lang="en-AU" dirty="0" err="1" smtClean="0"/>
              <a:t>dụng</a:t>
            </a:r>
            <a:r>
              <a:rPr lang="en-AU" dirty="0" smtClean="0"/>
              <a:t> </a:t>
            </a:r>
            <a:r>
              <a:rPr lang="en-AU" dirty="0" err="1" smtClean="0"/>
              <a:t>công</a:t>
            </a:r>
            <a:r>
              <a:rPr lang="en-AU" dirty="0" smtClean="0"/>
              <a:t> </a:t>
            </a:r>
            <a:r>
              <a:rPr lang="en-AU" dirty="0" err="1" smtClean="0"/>
              <a:t>nghệ</a:t>
            </a:r>
            <a:r>
              <a:rPr lang="en-AU" dirty="0" smtClean="0"/>
              <a:t> </a:t>
            </a:r>
            <a:r>
              <a:rPr lang="en-AU" dirty="0" err="1" smtClean="0"/>
              <a:t>số</a:t>
            </a:r>
            <a:r>
              <a:rPr lang="en-AU" dirty="0" smtClean="0"/>
              <a:t> </a:t>
            </a:r>
            <a:r>
              <a:rPr lang="en-AU" dirty="0" err="1" smtClean="0"/>
              <a:t>trong</a:t>
            </a:r>
            <a:r>
              <a:rPr lang="en-AU" dirty="0" smtClean="0"/>
              <a:t> QL, CS, ND </a:t>
            </a:r>
            <a:r>
              <a:rPr lang="en-AU" dirty="0" err="1" smtClean="0"/>
              <a:t>và</a:t>
            </a:r>
            <a:r>
              <a:rPr lang="en-AU" dirty="0" smtClean="0"/>
              <a:t> GD </a:t>
            </a:r>
            <a:r>
              <a:rPr lang="en-AU" dirty="0" err="1" smtClean="0"/>
              <a:t>trẻ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2600960" y="4832588"/>
            <a:ext cx="6522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 smtClean="0"/>
              <a:t>Giải</a:t>
            </a:r>
            <a:r>
              <a:rPr lang="en-AU" dirty="0" smtClean="0"/>
              <a:t> </a:t>
            </a:r>
            <a:r>
              <a:rPr lang="en-AU" dirty="0" err="1" smtClean="0"/>
              <a:t>pháp</a:t>
            </a:r>
            <a:r>
              <a:rPr lang="en-AU" dirty="0" smtClean="0"/>
              <a:t> </a:t>
            </a:r>
            <a:r>
              <a:rPr lang="en-AU" dirty="0" err="1" smtClean="0"/>
              <a:t>và</a:t>
            </a:r>
            <a:r>
              <a:rPr lang="en-AU" dirty="0" smtClean="0"/>
              <a:t> </a:t>
            </a:r>
            <a:r>
              <a:rPr lang="en-AU" dirty="0" err="1" smtClean="0"/>
              <a:t>điều</a:t>
            </a:r>
            <a:r>
              <a:rPr lang="en-AU" dirty="0" smtClean="0"/>
              <a:t> </a:t>
            </a:r>
            <a:r>
              <a:rPr lang="en-AU" dirty="0" err="1" smtClean="0"/>
              <a:t>kiện</a:t>
            </a:r>
            <a:r>
              <a:rPr lang="en-AU" dirty="0" smtClean="0"/>
              <a:t> </a:t>
            </a:r>
            <a:r>
              <a:rPr lang="en-AU" dirty="0" err="1" smtClean="0"/>
              <a:t>thực</a:t>
            </a:r>
            <a:r>
              <a:rPr lang="en-AU" dirty="0" smtClean="0"/>
              <a:t> </a:t>
            </a:r>
            <a:r>
              <a:rPr lang="en-AU" dirty="0" err="1" smtClean="0"/>
              <a:t>hiện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17673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13360" y="0"/>
            <a:ext cx="995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 smtClean="0">
                <a:solidFill>
                  <a:srgbClr val="0070C0"/>
                </a:solidFill>
              </a:rPr>
              <a:t>1</a:t>
            </a:r>
            <a:endParaRPr lang="en-AU" sz="48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1200" y="317695"/>
            <a:ext cx="569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 smtClean="0"/>
              <a:t>Chuyển</a:t>
            </a:r>
            <a:r>
              <a:rPr lang="en-AU" dirty="0" smtClean="0"/>
              <a:t> </a:t>
            </a:r>
            <a:r>
              <a:rPr lang="en-AU" dirty="0" err="1" smtClean="0"/>
              <a:t>đổi</a:t>
            </a:r>
            <a:r>
              <a:rPr lang="en-AU" dirty="0" smtClean="0"/>
              <a:t> </a:t>
            </a:r>
            <a:r>
              <a:rPr lang="en-AU" dirty="0" err="1" smtClean="0"/>
              <a:t>số</a:t>
            </a:r>
            <a:r>
              <a:rPr lang="en-AU" dirty="0" smtClean="0"/>
              <a:t> </a:t>
            </a:r>
            <a:r>
              <a:rPr lang="en-AU" dirty="0" err="1" smtClean="0"/>
              <a:t>trong</a:t>
            </a:r>
            <a:r>
              <a:rPr lang="en-AU" dirty="0" smtClean="0"/>
              <a:t> GDMN</a:t>
            </a:r>
            <a:endParaRPr lang="en-AU" dirty="0"/>
          </a:p>
        </p:txBody>
      </p: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323" y="809140"/>
            <a:ext cx="7200899" cy="46826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TextBox 6"/>
          <p:cNvSpPr txBox="1"/>
          <p:nvPr/>
        </p:nvSpPr>
        <p:spPr>
          <a:xfrm rot="16200000">
            <a:off x="-290732" y="2034620"/>
            <a:ext cx="3727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C00000"/>
                </a:solidFill>
              </a:rPr>
              <a:t>CÔNG NGHỆ SÔ</a:t>
            </a:r>
          </a:p>
          <a:p>
            <a:r>
              <a:rPr lang="en-AU" dirty="0" smtClean="0">
                <a:solidFill>
                  <a:srgbClr val="C00000"/>
                </a:solidFill>
              </a:rPr>
              <a:t>THẾ HỆ ALPHA</a:t>
            </a:r>
            <a:endParaRPr lang="en-A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15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77" y="1050435"/>
            <a:ext cx="5004769" cy="16936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788" y="5218506"/>
            <a:ext cx="8402223" cy="13622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95309885"/>
              </p:ext>
            </p:extLst>
          </p:nvPr>
        </p:nvGraphicFramePr>
        <p:xfrm>
          <a:off x="2269392" y="132915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39392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ế hệ Alpha: Những đứa trẻ sinh ra đã &quot;thấm nhuần&quot; công nghệ, dễ thiếu kỹ  năng giao tiế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08" y="633944"/>
            <a:ext cx="9019540" cy="34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53922" y="4095753"/>
            <a:ext cx="2327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/>
              <a:t>Credit by: https://afamily.vn/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977" y="4095753"/>
            <a:ext cx="1931778" cy="19458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6678" y="6115836"/>
            <a:ext cx="2008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err="1" smtClean="0"/>
              <a:t>Tham</a:t>
            </a:r>
            <a:r>
              <a:rPr lang="en-AU" sz="1400" dirty="0" smtClean="0"/>
              <a:t> </a:t>
            </a:r>
            <a:r>
              <a:rPr lang="en-AU" sz="1400" dirty="0" err="1" smtClean="0"/>
              <a:t>khảo</a:t>
            </a:r>
            <a:r>
              <a:rPr lang="en-AU" sz="1400" dirty="0" smtClean="0"/>
              <a:t> (</a:t>
            </a:r>
            <a:r>
              <a:rPr lang="en-AU" sz="1400" dirty="0" err="1" smtClean="0"/>
              <a:t>Quét</a:t>
            </a:r>
            <a:r>
              <a:rPr lang="en-AU" sz="1400" dirty="0" smtClean="0"/>
              <a:t> </a:t>
            </a:r>
            <a:r>
              <a:rPr lang="en-AU" sz="1400" dirty="0" err="1" smtClean="0"/>
              <a:t>Mã</a:t>
            </a:r>
            <a:r>
              <a:rPr lang="en-AU" sz="1400" dirty="0" smtClean="0"/>
              <a:t> QR)</a:t>
            </a:r>
            <a:endParaRPr lang="en-AU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208" y="4122401"/>
            <a:ext cx="1923832" cy="191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189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20">
            <a:extLst>
              <a:ext uri="{FF2B5EF4-FFF2-40B4-BE49-F238E27FC236}">
                <a16:creationId xmlns="" xmlns:a16="http://schemas.microsoft.com/office/drawing/2014/main" id="{906D705B-56F2-1446-A2F9-8FE4C121674C}"/>
              </a:ext>
            </a:extLst>
          </p:cNvPr>
          <p:cNvSpPr txBox="1"/>
          <p:nvPr/>
        </p:nvSpPr>
        <p:spPr>
          <a:xfrm>
            <a:off x="8585925" y="2071468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05</a:t>
            </a:r>
          </a:p>
        </p:txBody>
      </p:sp>
      <p:sp>
        <p:nvSpPr>
          <p:cNvPr id="24" name="TextBox 24">
            <a:extLst>
              <a:ext uri="{FF2B5EF4-FFF2-40B4-BE49-F238E27FC236}">
                <a16:creationId xmlns="" xmlns:a16="http://schemas.microsoft.com/office/drawing/2014/main" id="{15E70226-D997-BF44-BC06-AE02092FE16D}"/>
              </a:ext>
            </a:extLst>
          </p:cNvPr>
          <p:cNvSpPr txBox="1"/>
          <p:nvPr/>
        </p:nvSpPr>
        <p:spPr>
          <a:xfrm>
            <a:off x="3014472" y="2071468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b="1" dirty="0"/>
              <a:t>01</a:t>
            </a:r>
          </a:p>
        </p:txBody>
      </p:sp>
      <p:sp>
        <p:nvSpPr>
          <p:cNvPr id="21" name="TextBox 21">
            <a:extLst>
              <a:ext uri="{FF2B5EF4-FFF2-40B4-BE49-F238E27FC236}">
                <a16:creationId xmlns="" xmlns:a16="http://schemas.microsoft.com/office/drawing/2014/main" id="{DCB22B7A-D62B-614F-BBE7-D4AE02A47AA5}"/>
              </a:ext>
            </a:extLst>
          </p:cNvPr>
          <p:cNvSpPr txBox="1"/>
          <p:nvPr/>
        </p:nvSpPr>
        <p:spPr>
          <a:xfrm>
            <a:off x="8585925" y="2989254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06</a:t>
            </a:r>
          </a:p>
        </p:txBody>
      </p:sp>
      <p:sp>
        <p:nvSpPr>
          <p:cNvPr id="25" name="TextBox 25">
            <a:extLst>
              <a:ext uri="{FF2B5EF4-FFF2-40B4-BE49-F238E27FC236}">
                <a16:creationId xmlns="" xmlns:a16="http://schemas.microsoft.com/office/drawing/2014/main" id="{1F2CAB47-2C8C-A74D-94BC-17E744F7CF97}"/>
              </a:ext>
            </a:extLst>
          </p:cNvPr>
          <p:cNvSpPr txBox="1"/>
          <p:nvPr/>
        </p:nvSpPr>
        <p:spPr>
          <a:xfrm>
            <a:off x="3014472" y="2989254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b="1" dirty="0"/>
              <a:t>02</a:t>
            </a:r>
          </a:p>
        </p:txBody>
      </p:sp>
      <p:sp>
        <p:nvSpPr>
          <p:cNvPr id="22" name="TextBox 22">
            <a:extLst>
              <a:ext uri="{FF2B5EF4-FFF2-40B4-BE49-F238E27FC236}">
                <a16:creationId xmlns="" xmlns:a16="http://schemas.microsoft.com/office/drawing/2014/main" id="{DB054DF1-BE41-974F-9D50-8CCF73A54B50}"/>
              </a:ext>
            </a:extLst>
          </p:cNvPr>
          <p:cNvSpPr txBox="1"/>
          <p:nvPr/>
        </p:nvSpPr>
        <p:spPr>
          <a:xfrm>
            <a:off x="8585925" y="3910496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07</a:t>
            </a:r>
          </a:p>
        </p:txBody>
      </p:sp>
      <p:sp>
        <p:nvSpPr>
          <p:cNvPr id="26" name="TextBox 26">
            <a:extLst>
              <a:ext uri="{FF2B5EF4-FFF2-40B4-BE49-F238E27FC236}">
                <a16:creationId xmlns="" xmlns:a16="http://schemas.microsoft.com/office/drawing/2014/main" id="{4E990CA2-A223-DF4D-8183-80BDEC718602}"/>
              </a:ext>
            </a:extLst>
          </p:cNvPr>
          <p:cNvSpPr txBox="1"/>
          <p:nvPr/>
        </p:nvSpPr>
        <p:spPr>
          <a:xfrm>
            <a:off x="3014472" y="3910496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b="1" dirty="0"/>
              <a:t>03</a:t>
            </a:r>
          </a:p>
        </p:txBody>
      </p:sp>
      <p:sp>
        <p:nvSpPr>
          <p:cNvPr id="23" name="TextBox 23">
            <a:extLst>
              <a:ext uri="{FF2B5EF4-FFF2-40B4-BE49-F238E27FC236}">
                <a16:creationId xmlns="" xmlns:a16="http://schemas.microsoft.com/office/drawing/2014/main" id="{0657B57B-A828-1C41-B2CE-8582E46762B7}"/>
              </a:ext>
            </a:extLst>
          </p:cNvPr>
          <p:cNvSpPr txBox="1"/>
          <p:nvPr/>
        </p:nvSpPr>
        <p:spPr>
          <a:xfrm>
            <a:off x="8585925" y="493218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08</a:t>
            </a:r>
          </a:p>
        </p:txBody>
      </p:sp>
      <p:sp>
        <p:nvSpPr>
          <p:cNvPr id="27" name="TextBox 27">
            <a:extLst>
              <a:ext uri="{FF2B5EF4-FFF2-40B4-BE49-F238E27FC236}">
                <a16:creationId xmlns="" xmlns:a16="http://schemas.microsoft.com/office/drawing/2014/main" id="{DB7F691D-CEBC-B34D-8125-F244250CE631}"/>
              </a:ext>
            </a:extLst>
          </p:cNvPr>
          <p:cNvSpPr txBox="1"/>
          <p:nvPr/>
        </p:nvSpPr>
        <p:spPr>
          <a:xfrm>
            <a:off x="3014472" y="493218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b="1" dirty="0"/>
              <a:t>04</a:t>
            </a:r>
          </a:p>
        </p:txBody>
      </p:sp>
      <p:sp>
        <p:nvSpPr>
          <p:cNvPr id="28" name="TextBox 28">
            <a:extLst>
              <a:ext uri="{FF2B5EF4-FFF2-40B4-BE49-F238E27FC236}">
                <a16:creationId xmlns="" xmlns:a16="http://schemas.microsoft.com/office/drawing/2014/main" id="{DB3C739F-4592-5348-9FA6-F1FCEE1ACEB9}"/>
              </a:ext>
            </a:extLst>
          </p:cNvPr>
          <p:cNvSpPr txBox="1"/>
          <p:nvPr/>
        </p:nvSpPr>
        <p:spPr>
          <a:xfrm>
            <a:off x="9161179" y="1856023"/>
            <a:ext cx="2620513" cy="892552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4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A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hận</a:t>
            </a:r>
            <a:r>
              <a:rPr lang="en-A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sz="140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dirty="0" err="1"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sz="1400" dirty="0" err="1">
                <a:latin typeface="Arial" panose="020B0604020202020204" pitchFamily="34" charset="0"/>
                <a:cs typeface="Arial" panose="020B0604020202020204" pitchFamily="34" charset="0"/>
              </a:rPr>
              <a:t>khuyến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dirty="0" err="1">
                <a:latin typeface="Arial" panose="020B0604020202020204" pitchFamily="34" charset="0"/>
                <a:cs typeface="Arial" panose="020B0604020202020204" pitchFamily="34" charset="0"/>
              </a:rPr>
              <a:t>khích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dirty="0" err="1">
                <a:latin typeface="Arial" panose="020B0604020202020204" pitchFamily="34" charset="0"/>
                <a:cs typeface="Arial" panose="020B0604020202020204" pitchFamily="34" charset="0"/>
              </a:rPr>
              <a:t>trải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A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A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dirty="0" err="1"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A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AU" sz="1000" dirty="0"/>
              <a:t/>
            </a:r>
            <a:br>
              <a:rPr lang="en-AU" sz="1000" dirty="0"/>
            </a:br>
            <a:r>
              <a:rPr lang="en-US" sz="100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endParaRPr lang="en-US" sz="1000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TextBox 32">
            <a:extLst>
              <a:ext uri="{FF2B5EF4-FFF2-40B4-BE49-F238E27FC236}">
                <a16:creationId xmlns="" xmlns:a16="http://schemas.microsoft.com/office/drawing/2014/main" id="{30C7B09D-CBE4-4E41-AA1E-E49D9B392E03}"/>
              </a:ext>
            </a:extLst>
          </p:cNvPr>
          <p:cNvSpPr txBox="1"/>
          <p:nvPr/>
        </p:nvSpPr>
        <p:spPr>
          <a:xfrm>
            <a:off x="1132600" y="1863412"/>
            <a:ext cx="1787373" cy="523220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400" dirty="0" err="1"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endParaRPr lang="en-US" sz="1000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TextBox 29">
            <a:extLst>
              <a:ext uri="{FF2B5EF4-FFF2-40B4-BE49-F238E27FC236}">
                <a16:creationId xmlns="" xmlns:a16="http://schemas.microsoft.com/office/drawing/2014/main" id="{AC3FEC04-D9DE-9141-BE7C-95DB7B28ED66}"/>
              </a:ext>
            </a:extLst>
          </p:cNvPr>
          <p:cNvSpPr txBox="1"/>
          <p:nvPr/>
        </p:nvSpPr>
        <p:spPr>
          <a:xfrm>
            <a:off x="9161179" y="2743032"/>
            <a:ext cx="2708436" cy="954107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4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A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ự</a:t>
            </a:r>
            <a:r>
              <a:rPr lang="en-A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dirty="0" err="1">
                <a:latin typeface="Arial" panose="020B0604020202020204" pitchFamily="34" charset="0"/>
                <a:cs typeface="Arial" panose="020B0604020202020204" pitchFamily="34" charset="0"/>
              </a:rPr>
              <a:t>hài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dirty="0" err="1">
                <a:latin typeface="Arial" panose="020B0604020202020204" pitchFamily="34" charset="0"/>
                <a:cs typeface="Arial" panose="020B0604020202020204" pitchFamily="34" charset="0"/>
              </a:rPr>
              <a:t>hoà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dirty="0" err="1"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dirty="0" err="1">
                <a:latin typeface="Arial" panose="020B0604020202020204" pitchFamily="34" charset="0"/>
                <a:cs typeface="Arial" panose="020B0604020202020204" pitchFamily="34" charset="0"/>
              </a:rPr>
              <a:t>khoẻ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dirty="0" err="1">
                <a:latin typeface="Arial" panose="020B0604020202020204" pitchFamily="34" charset="0"/>
                <a:cs typeface="Arial" panose="020B0604020202020204" pitchFamily="34" charset="0"/>
              </a:rPr>
              <a:t>lẫn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A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noProof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3">
            <a:extLst>
              <a:ext uri="{FF2B5EF4-FFF2-40B4-BE49-F238E27FC236}">
                <a16:creationId xmlns="" xmlns:a16="http://schemas.microsoft.com/office/drawing/2014/main" id="{7A9F12F6-CCBE-8D4F-A78A-AB0D2D37A0D8}"/>
              </a:ext>
            </a:extLst>
          </p:cNvPr>
          <p:cNvSpPr txBox="1"/>
          <p:nvPr/>
        </p:nvSpPr>
        <p:spPr>
          <a:xfrm>
            <a:off x="1123038" y="2553400"/>
            <a:ext cx="1787373" cy="1323439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400" dirty="0" err="1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dirty="0" err="1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 sinh </a:t>
            </a:r>
            <a:r>
              <a:rPr lang="en-AU" sz="14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sz="1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sz="14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sz="14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dirty="0" err="1">
                <a:latin typeface="Arial" panose="020B0604020202020204" pitchFamily="34" charset="0"/>
                <a:cs typeface="Arial" panose="020B0604020202020204" pitchFamily="34" charset="0"/>
              </a:rPr>
              <a:t>tuệ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thẩm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dirty="0" err="1">
                <a:latin typeface="Arial" panose="020B0604020202020204" pitchFamily="34" charset="0"/>
                <a:cs typeface="Arial" panose="020B0604020202020204" pitchFamily="34" charset="0"/>
              </a:rPr>
              <a:t>mĩ</a:t>
            </a:r>
            <a:r>
              <a:rPr lang="en-A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A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endParaRPr lang="en-US" sz="1000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TextBox 30">
            <a:extLst>
              <a:ext uri="{FF2B5EF4-FFF2-40B4-BE49-F238E27FC236}">
                <a16:creationId xmlns="" xmlns:a16="http://schemas.microsoft.com/office/drawing/2014/main" id="{51D57D68-8E77-0743-A640-C5F1E4D84B3E}"/>
              </a:ext>
            </a:extLst>
          </p:cNvPr>
          <p:cNvSpPr txBox="1"/>
          <p:nvPr/>
        </p:nvSpPr>
        <p:spPr>
          <a:xfrm>
            <a:off x="9161179" y="3695052"/>
            <a:ext cx="2620513" cy="892552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1400" dirty="0"/>
              <a:t>Đảm bảo cuộc sống số khoẻ mạnh, cuộc sống số an</a:t>
            </a:r>
            <a:br>
              <a:rPr lang="vi-VN" sz="1400" dirty="0"/>
            </a:br>
            <a:r>
              <a:rPr lang="vi-VN" sz="1400" dirty="0"/>
              <a:t>toàn, tính riêng tư và bảo mật </a:t>
            </a:r>
            <a:r>
              <a:rPr lang="vi-VN" sz="1000" dirty="0"/>
              <a:t/>
            </a:r>
            <a:br>
              <a:rPr lang="vi-VN" sz="1000" dirty="0"/>
            </a:br>
            <a:r>
              <a:rPr lang="en-US" sz="100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endParaRPr lang="en-US" sz="1000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TextBox 34">
            <a:extLst>
              <a:ext uri="{FF2B5EF4-FFF2-40B4-BE49-F238E27FC236}">
                <a16:creationId xmlns="" xmlns:a16="http://schemas.microsoft.com/office/drawing/2014/main" id="{D401A901-7A94-804F-9A9D-1CFC11598AEA}"/>
              </a:ext>
            </a:extLst>
          </p:cNvPr>
          <p:cNvSpPr txBox="1"/>
          <p:nvPr/>
        </p:nvSpPr>
        <p:spPr>
          <a:xfrm>
            <a:off x="1147494" y="3784456"/>
            <a:ext cx="1957467" cy="954107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4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A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iếp</a:t>
            </a:r>
            <a:r>
              <a:rPr lang="en-A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dirty="0" err="1">
                <a:latin typeface="Arial" panose="020B0604020202020204" pitchFamily="34" charset="0"/>
                <a:cs typeface="Arial" panose="020B0604020202020204" pitchFamily="34" charset="0"/>
              </a:rPr>
              <a:t>cận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A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1400" dirty="0">
                <a:cs typeface="Arial" panose="020B0604020202020204" pitchFamily="34" charset="0"/>
              </a:rPr>
              <a:t>phối hợp tổng thể </a:t>
            </a:r>
            <a:r>
              <a:rPr lang="vi-VN" sz="1400" dirty="0" smtClean="0">
                <a:cs typeface="Arial" panose="020B0604020202020204" pitchFamily="34" charset="0"/>
              </a:rPr>
              <a:t>giữa </a:t>
            </a:r>
            <a:r>
              <a:rPr lang="vi-VN" sz="1400" dirty="0">
                <a:cs typeface="Arial" panose="020B0604020202020204" pitchFamily="34" charset="0"/>
              </a:rPr>
              <a:t>các</a:t>
            </a:r>
          </a:p>
          <a:p>
            <a:r>
              <a:rPr lang="vi-VN" sz="1400" dirty="0">
                <a:cs typeface="Arial" panose="020B0604020202020204" pitchFamily="34" charset="0"/>
              </a:rPr>
              <a:t>lực lượng giáo dục</a:t>
            </a:r>
            <a:r>
              <a:rPr lang="en-A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noProof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1">
            <a:extLst>
              <a:ext uri="{FF2B5EF4-FFF2-40B4-BE49-F238E27FC236}">
                <a16:creationId xmlns="" xmlns:a16="http://schemas.microsoft.com/office/drawing/2014/main" id="{E1ECCA59-9BE1-B04A-8054-CAB122DD0C4F}"/>
              </a:ext>
            </a:extLst>
          </p:cNvPr>
          <p:cNvSpPr txBox="1"/>
          <p:nvPr/>
        </p:nvSpPr>
        <p:spPr>
          <a:xfrm>
            <a:off x="9160511" y="4788667"/>
            <a:ext cx="2708436" cy="954107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400" dirty="0" err="1"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dirty="0" err="1"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dirty="0" err="1"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dirty="0" err="1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dirty="0" err="1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dirty="0" err="1">
                <a:latin typeface="Arial" panose="020B0604020202020204" pitchFamily="34" charset="0"/>
                <a:cs typeface="Arial" panose="020B0604020202020204" pitchFamily="34" charset="0"/>
              </a:rPr>
              <a:t>giai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A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A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noProof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400" noProof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5">
            <a:extLst>
              <a:ext uri="{FF2B5EF4-FFF2-40B4-BE49-F238E27FC236}">
                <a16:creationId xmlns="" xmlns:a16="http://schemas.microsoft.com/office/drawing/2014/main" id="{AB7F7B79-77D8-CC4D-866D-A9CE51BBFA02}"/>
              </a:ext>
            </a:extLst>
          </p:cNvPr>
          <p:cNvSpPr txBox="1"/>
          <p:nvPr/>
        </p:nvSpPr>
        <p:spPr>
          <a:xfrm>
            <a:off x="1191814" y="4788667"/>
            <a:ext cx="1787373" cy="1538883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1400" dirty="0"/>
              <a:t>Phù hợp với điều kiện, bối cảnh giáo dục </a:t>
            </a:r>
            <a:r>
              <a:rPr lang="vi-VN" sz="1400" dirty="0" smtClean="0"/>
              <a:t>của </a:t>
            </a:r>
            <a:r>
              <a:rPr lang="vi-VN" sz="1400" dirty="0"/>
              <a:t>nhà </a:t>
            </a:r>
            <a:r>
              <a:rPr lang="vi-VN" sz="1400" dirty="0" smtClean="0"/>
              <a:t>trườn</a:t>
            </a:r>
            <a:r>
              <a:rPr lang="en-AU" sz="1400" dirty="0" smtClean="0"/>
              <a:t>g, </a:t>
            </a:r>
            <a:r>
              <a:rPr lang="vi-VN" sz="1400" dirty="0"/>
              <a:t>chuẩn bị cho trẻ từng bước hoà nhập vào cuộc sống số</a:t>
            </a:r>
            <a:r>
              <a:rPr lang="vi-VN" sz="1000" dirty="0"/>
              <a:t/>
            </a:r>
            <a:br>
              <a:rPr lang="vi-VN" sz="1000" dirty="0"/>
            </a:br>
            <a:endParaRPr lang="en-US" sz="1000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hape">
            <a:extLst>
              <a:ext uri="{FF2B5EF4-FFF2-40B4-BE49-F238E27FC236}">
                <a16:creationId xmlns="" xmlns:a16="http://schemas.microsoft.com/office/drawing/2014/main" id="{F39D0A99-5318-1545-97C4-14DCA7E68E66}"/>
              </a:ext>
            </a:extLst>
          </p:cNvPr>
          <p:cNvSpPr/>
          <p:nvPr/>
        </p:nvSpPr>
        <p:spPr>
          <a:xfrm>
            <a:off x="6082654" y="4741835"/>
            <a:ext cx="2223458" cy="1357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0" y="21600"/>
                  <a:pt x="7570" y="14051"/>
                  <a:pt x="21600" y="14051"/>
                </a:cubicBezTo>
                <a:lnTo>
                  <a:pt x="21600" y="0"/>
                </a:lnTo>
                <a:cubicBezTo>
                  <a:pt x="7570" y="0"/>
                  <a:pt x="0" y="6722"/>
                  <a:pt x="0" y="6722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7030A0"/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" name="Shape">
            <a:extLst>
              <a:ext uri="{FF2B5EF4-FFF2-40B4-BE49-F238E27FC236}">
                <a16:creationId xmlns="" xmlns:a16="http://schemas.microsoft.com/office/drawing/2014/main" id="{3ADF0AB3-1ECA-794D-9113-4F7B1DD588C9}"/>
              </a:ext>
            </a:extLst>
          </p:cNvPr>
          <p:cNvSpPr/>
          <p:nvPr/>
        </p:nvSpPr>
        <p:spPr>
          <a:xfrm>
            <a:off x="6082654" y="3806738"/>
            <a:ext cx="2223458" cy="1271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0" y="21600"/>
                  <a:pt x="7570" y="14420"/>
                  <a:pt x="21600" y="14420"/>
                </a:cubicBezTo>
                <a:lnTo>
                  <a:pt x="21600" y="0"/>
                </a:lnTo>
                <a:cubicBezTo>
                  <a:pt x="7570" y="0"/>
                  <a:pt x="0" y="7180"/>
                  <a:pt x="0" y="7180"/>
                </a:cubicBezTo>
                <a:lnTo>
                  <a:pt x="0" y="21600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" name="Shape">
            <a:extLst>
              <a:ext uri="{FF2B5EF4-FFF2-40B4-BE49-F238E27FC236}">
                <a16:creationId xmlns="" xmlns:a16="http://schemas.microsoft.com/office/drawing/2014/main" id="{EB6C99F5-C7B2-824F-910E-863363B637BD}"/>
              </a:ext>
            </a:extLst>
          </p:cNvPr>
          <p:cNvSpPr/>
          <p:nvPr/>
        </p:nvSpPr>
        <p:spPr>
          <a:xfrm>
            <a:off x="6069085" y="1815053"/>
            <a:ext cx="2223458" cy="14061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0" y="21600"/>
                  <a:pt x="7570" y="14311"/>
                  <a:pt x="21600" y="14311"/>
                </a:cubicBezTo>
                <a:lnTo>
                  <a:pt x="21600" y="0"/>
                </a:lnTo>
                <a:cubicBezTo>
                  <a:pt x="7570" y="0"/>
                  <a:pt x="0" y="7289"/>
                  <a:pt x="0" y="7289"/>
                </a:cubicBezTo>
                <a:lnTo>
                  <a:pt x="0" y="2160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6" name="Shape">
            <a:extLst>
              <a:ext uri="{FF2B5EF4-FFF2-40B4-BE49-F238E27FC236}">
                <a16:creationId xmlns="" xmlns:a16="http://schemas.microsoft.com/office/drawing/2014/main" id="{5B1D045C-A097-F74B-9762-A2442FA45E5A}"/>
              </a:ext>
            </a:extLst>
          </p:cNvPr>
          <p:cNvSpPr/>
          <p:nvPr/>
        </p:nvSpPr>
        <p:spPr>
          <a:xfrm>
            <a:off x="6082654" y="2837006"/>
            <a:ext cx="2223458" cy="13195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0" y="21600"/>
                  <a:pt x="7570" y="14683"/>
                  <a:pt x="21600" y="14683"/>
                </a:cubicBezTo>
                <a:lnTo>
                  <a:pt x="21600" y="0"/>
                </a:lnTo>
                <a:cubicBezTo>
                  <a:pt x="7570" y="0"/>
                  <a:pt x="0" y="7767"/>
                  <a:pt x="0" y="7767"/>
                </a:cubicBez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" name="Shape">
            <a:extLst>
              <a:ext uri="{FF2B5EF4-FFF2-40B4-BE49-F238E27FC236}">
                <a16:creationId xmlns="" xmlns:a16="http://schemas.microsoft.com/office/drawing/2014/main" id="{D21E053C-68F0-7748-90E8-700C5C907753}"/>
              </a:ext>
            </a:extLst>
          </p:cNvPr>
          <p:cNvSpPr/>
          <p:nvPr/>
        </p:nvSpPr>
        <p:spPr>
          <a:xfrm>
            <a:off x="3762222" y="4741835"/>
            <a:ext cx="2223458" cy="1357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21600" y="21600"/>
                  <a:pt x="14030" y="14051"/>
                  <a:pt x="0" y="14051"/>
                </a:cubicBezTo>
                <a:lnTo>
                  <a:pt x="0" y="0"/>
                </a:lnTo>
                <a:cubicBezTo>
                  <a:pt x="14030" y="0"/>
                  <a:pt x="21600" y="6722"/>
                  <a:pt x="21600" y="6722"/>
                </a:cubicBezTo>
                <a:lnTo>
                  <a:pt x="21600" y="21600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" name="Shape">
            <a:extLst>
              <a:ext uri="{FF2B5EF4-FFF2-40B4-BE49-F238E27FC236}">
                <a16:creationId xmlns="" xmlns:a16="http://schemas.microsoft.com/office/drawing/2014/main" id="{BAC2B975-195F-0347-929D-1BCD2FDFC9CB}"/>
              </a:ext>
            </a:extLst>
          </p:cNvPr>
          <p:cNvSpPr/>
          <p:nvPr/>
        </p:nvSpPr>
        <p:spPr>
          <a:xfrm>
            <a:off x="3762222" y="3806738"/>
            <a:ext cx="2223458" cy="1271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21600" y="21600"/>
                  <a:pt x="14030" y="14420"/>
                  <a:pt x="0" y="14420"/>
                </a:cubicBezTo>
                <a:lnTo>
                  <a:pt x="0" y="0"/>
                </a:lnTo>
                <a:cubicBezTo>
                  <a:pt x="14030" y="0"/>
                  <a:pt x="21600" y="7180"/>
                  <a:pt x="21600" y="7180"/>
                </a:cubicBez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9" name="Shape">
            <a:extLst>
              <a:ext uri="{FF2B5EF4-FFF2-40B4-BE49-F238E27FC236}">
                <a16:creationId xmlns="" xmlns:a16="http://schemas.microsoft.com/office/drawing/2014/main" id="{DE1791D7-7A11-6245-AC6B-158D3021B87E}"/>
              </a:ext>
            </a:extLst>
          </p:cNvPr>
          <p:cNvSpPr/>
          <p:nvPr/>
        </p:nvSpPr>
        <p:spPr>
          <a:xfrm>
            <a:off x="3748653" y="1815053"/>
            <a:ext cx="2223458" cy="14061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21600" y="21600"/>
                  <a:pt x="14030" y="14311"/>
                  <a:pt x="0" y="14311"/>
                </a:cubicBezTo>
                <a:lnTo>
                  <a:pt x="0" y="0"/>
                </a:lnTo>
                <a:cubicBezTo>
                  <a:pt x="14030" y="0"/>
                  <a:pt x="21600" y="7289"/>
                  <a:pt x="21600" y="7289"/>
                </a:cubicBezTo>
                <a:lnTo>
                  <a:pt x="21600" y="2160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0" name="Shape">
            <a:extLst>
              <a:ext uri="{FF2B5EF4-FFF2-40B4-BE49-F238E27FC236}">
                <a16:creationId xmlns="" xmlns:a16="http://schemas.microsoft.com/office/drawing/2014/main" id="{8DC1A209-7B8F-A448-BA2B-4C2DD984E002}"/>
              </a:ext>
            </a:extLst>
          </p:cNvPr>
          <p:cNvSpPr/>
          <p:nvPr/>
        </p:nvSpPr>
        <p:spPr>
          <a:xfrm>
            <a:off x="3762222" y="2837006"/>
            <a:ext cx="2223458" cy="13195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21600" y="21600"/>
                  <a:pt x="14030" y="14683"/>
                  <a:pt x="0" y="14683"/>
                </a:cubicBezTo>
                <a:lnTo>
                  <a:pt x="0" y="0"/>
                </a:lnTo>
                <a:cubicBezTo>
                  <a:pt x="14030" y="0"/>
                  <a:pt x="21600" y="7767"/>
                  <a:pt x="21600" y="7767"/>
                </a:cubicBezTo>
                <a:lnTo>
                  <a:pt x="21600" y="21600"/>
                </a:ln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1" name="Shape">
            <a:extLst>
              <a:ext uri="{FF2B5EF4-FFF2-40B4-BE49-F238E27FC236}">
                <a16:creationId xmlns="" xmlns:a16="http://schemas.microsoft.com/office/drawing/2014/main" id="{993AB892-70EE-2943-A9A3-361F32611DFB}"/>
              </a:ext>
            </a:extLst>
          </p:cNvPr>
          <p:cNvSpPr/>
          <p:nvPr/>
        </p:nvSpPr>
        <p:spPr>
          <a:xfrm>
            <a:off x="3589058" y="2144340"/>
            <a:ext cx="4917930" cy="4159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917"/>
                </a:moveTo>
                <a:cubicBezTo>
                  <a:pt x="21600" y="504"/>
                  <a:pt x="21372" y="144"/>
                  <a:pt x="21068" y="0"/>
                </a:cubicBezTo>
                <a:lnTo>
                  <a:pt x="21068" y="3237"/>
                </a:lnTo>
                <a:cubicBezTo>
                  <a:pt x="21068" y="3309"/>
                  <a:pt x="21052" y="3363"/>
                  <a:pt x="21022" y="3417"/>
                </a:cubicBezTo>
                <a:cubicBezTo>
                  <a:pt x="21052" y="3471"/>
                  <a:pt x="21068" y="3525"/>
                  <a:pt x="21068" y="3597"/>
                </a:cubicBezTo>
                <a:lnTo>
                  <a:pt x="21068" y="8255"/>
                </a:lnTo>
                <a:cubicBezTo>
                  <a:pt x="21068" y="8327"/>
                  <a:pt x="21052" y="8381"/>
                  <a:pt x="21022" y="8435"/>
                </a:cubicBezTo>
                <a:cubicBezTo>
                  <a:pt x="21052" y="8489"/>
                  <a:pt x="21068" y="8543"/>
                  <a:pt x="21068" y="8615"/>
                </a:cubicBezTo>
                <a:lnTo>
                  <a:pt x="21068" y="13021"/>
                </a:lnTo>
                <a:cubicBezTo>
                  <a:pt x="21068" y="13093"/>
                  <a:pt x="21052" y="13147"/>
                  <a:pt x="21022" y="13201"/>
                </a:cubicBezTo>
                <a:cubicBezTo>
                  <a:pt x="21052" y="13255"/>
                  <a:pt x="21068" y="13309"/>
                  <a:pt x="21068" y="13381"/>
                </a:cubicBezTo>
                <a:lnTo>
                  <a:pt x="21068" y="17967"/>
                </a:lnTo>
                <a:cubicBezTo>
                  <a:pt x="21068" y="18165"/>
                  <a:pt x="20931" y="18327"/>
                  <a:pt x="20763" y="18327"/>
                </a:cubicBezTo>
                <a:cubicBezTo>
                  <a:pt x="14572" y="18327"/>
                  <a:pt x="11180" y="20719"/>
                  <a:pt x="11150" y="20737"/>
                </a:cubicBezTo>
                <a:cubicBezTo>
                  <a:pt x="11104" y="20773"/>
                  <a:pt x="11043" y="20791"/>
                  <a:pt x="10998" y="20791"/>
                </a:cubicBezTo>
                <a:cubicBezTo>
                  <a:pt x="10952" y="20791"/>
                  <a:pt x="10891" y="20773"/>
                  <a:pt x="10846" y="20737"/>
                </a:cubicBezTo>
                <a:cubicBezTo>
                  <a:pt x="10830" y="20719"/>
                  <a:pt x="10815" y="20719"/>
                  <a:pt x="10800" y="20701"/>
                </a:cubicBezTo>
                <a:cubicBezTo>
                  <a:pt x="10785" y="20719"/>
                  <a:pt x="10770" y="20737"/>
                  <a:pt x="10754" y="20737"/>
                </a:cubicBezTo>
                <a:cubicBezTo>
                  <a:pt x="10709" y="20773"/>
                  <a:pt x="10663" y="20791"/>
                  <a:pt x="10602" y="20791"/>
                </a:cubicBezTo>
                <a:cubicBezTo>
                  <a:pt x="10541" y="20791"/>
                  <a:pt x="10496" y="20773"/>
                  <a:pt x="10450" y="20737"/>
                </a:cubicBezTo>
                <a:cubicBezTo>
                  <a:pt x="10435" y="20737"/>
                  <a:pt x="9583" y="20125"/>
                  <a:pt x="7986" y="19532"/>
                </a:cubicBezTo>
                <a:cubicBezTo>
                  <a:pt x="6510" y="18974"/>
                  <a:pt x="4061" y="18327"/>
                  <a:pt x="837" y="18327"/>
                </a:cubicBezTo>
                <a:cubicBezTo>
                  <a:pt x="669" y="18327"/>
                  <a:pt x="532" y="18165"/>
                  <a:pt x="532" y="17967"/>
                </a:cubicBezTo>
                <a:lnTo>
                  <a:pt x="532" y="13381"/>
                </a:lnTo>
                <a:cubicBezTo>
                  <a:pt x="532" y="13309"/>
                  <a:pt x="548" y="13255"/>
                  <a:pt x="578" y="13201"/>
                </a:cubicBezTo>
                <a:cubicBezTo>
                  <a:pt x="548" y="13147"/>
                  <a:pt x="532" y="13093"/>
                  <a:pt x="532" y="13021"/>
                </a:cubicBezTo>
                <a:lnTo>
                  <a:pt x="532" y="8615"/>
                </a:lnTo>
                <a:cubicBezTo>
                  <a:pt x="532" y="8543"/>
                  <a:pt x="548" y="8489"/>
                  <a:pt x="578" y="8435"/>
                </a:cubicBezTo>
                <a:cubicBezTo>
                  <a:pt x="548" y="8381"/>
                  <a:pt x="532" y="8327"/>
                  <a:pt x="532" y="8255"/>
                </a:cubicBezTo>
                <a:lnTo>
                  <a:pt x="532" y="3597"/>
                </a:lnTo>
                <a:cubicBezTo>
                  <a:pt x="532" y="3525"/>
                  <a:pt x="548" y="3471"/>
                  <a:pt x="578" y="3417"/>
                </a:cubicBezTo>
                <a:cubicBezTo>
                  <a:pt x="548" y="3363"/>
                  <a:pt x="532" y="3309"/>
                  <a:pt x="532" y="3237"/>
                </a:cubicBezTo>
                <a:lnTo>
                  <a:pt x="532" y="0"/>
                </a:lnTo>
                <a:cubicBezTo>
                  <a:pt x="228" y="144"/>
                  <a:pt x="0" y="504"/>
                  <a:pt x="0" y="917"/>
                </a:cubicBezTo>
                <a:lnTo>
                  <a:pt x="0" y="5755"/>
                </a:lnTo>
                <a:cubicBezTo>
                  <a:pt x="0" y="5809"/>
                  <a:pt x="0" y="5881"/>
                  <a:pt x="15" y="5935"/>
                </a:cubicBezTo>
                <a:cubicBezTo>
                  <a:pt x="0" y="5989"/>
                  <a:pt x="0" y="6061"/>
                  <a:pt x="0" y="6115"/>
                </a:cubicBezTo>
                <a:lnTo>
                  <a:pt x="0" y="10773"/>
                </a:lnTo>
                <a:cubicBezTo>
                  <a:pt x="0" y="10827"/>
                  <a:pt x="0" y="10899"/>
                  <a:pt x="15" y="10953"/>
                </a:cubicBezTo>
                <a:cubicBezTo>
                  <a:pt x="0" y="11007"/>
                  <a:pt x="0" y="11079"/>
                  <a:pt x="0" y="11133"/>
                </a:cubicBezTo>
                <a:lnTo>
                  <a:pt x="0" y="15539"/>
                </a:lnTo>
                <a:cubicBezTo>
                  <a:pt x="0" y="15593"/>
                  <a:pt x="0" y="15665"/>
                  <a:pt x="15" y="15719"/>
                </a:cubicBezTo>
                <a:cubicBezTo>
                  <a:pt x="0" y="15773"/>
                  <a:pt x="0" y="15845"/>
                  <a:pt x="0" y="15899"/>
                </a:cubicBezTo>
                <a:lnTo>
                  <a:pt x="0" y="18147"/>
                </a:lnTo>
                <a:cubicBezTo>
                  <a:pt x="0" y="18686"/>
                  <a:pt x="380" y="19136"/>
                  <a:pt x="837" y="19136"/>
                </a:cubicBezTo>
                <a:cubicBezTo>
                  <a:pt x="6815" y="19136"/>
                  <a:pt x="10115" y="21420"/>
                  <a:pt x="10176" y="21456"/>
                </a:cubicBezTo>
                <a:cubicBezTo>
                  <a:pt x="10313" y="21546"/>
                  <a:pt x="10465" y="21600"/>
                  <a:pt x="10602" y="21600"/>
                </a:cubicBezTo>
                <a:cubicBezTo>
                  <a:pt x="10663" y="21600"/>
                  <a:pt x="10739" y="21582"/>
                  <a:pt x="10800" y="21564"/>
                </a:cubicBezTo>
                <a:cubicBezTo>
                  <a:pt x="10861" y="21582"/>
                  <a:pt x="10922" y="21600"/>
                  <a:pt x="10983" y="21600"/>
                </a:cubicBezTo>
                <a:cubicBezTo>
                  <a:pt x="11135" y="21600"/>
                  <a:pt x="11287" y="21546"/>
                  <a:pt x="11408" y="21456"/>
                </a:cubicBezTo>
                <a:cubicBezTo>
                  <a:pt x="11439" y="21438"/>
                  <a:pt x="14755" y="19136"/>
                  <a:pt x="20748" y="19136"/>
                </a:cubicBezTo>
                <a:cubicBezTo>
                  <a:pt x="21205" y="19136"/>
                  <a:pt x="21585" y="18686"/>
                  <a:pt x="21585" y="18147"/>
                </a:cubicBezTo>
                <a:lnTo>
                  <a:pt x="21585" y="15899"/>
                </a:lnTo>
                <a:cubicBezTo>
                  <a:pt x="21585" y="15845"/>
                  <a:pt x="21585" y="15773"/>
                  <a:pt x="21570" y="15719"/>
                </a:cubicBezTo>
                <a:cubicBezTo>
                  <a:pt x="21585" y="15665"/>
                  <a:pt x="21585" y="15593"/>
                  <a:pt x="21585" y="15539"/>
                </a:cubicBezTo>
                <a:lnTo>
                  <a:pt x="21585" y="11133"/>
                </a:lnTo>
                <a:cubicBezTo>
                  <a:pt x="21585" y="11079"/>
                  <a:pt x="21585" y="11007"/>
                  <a:pt x="21570" y="10953"/>
                </a:cubicBezTo>
                <a:cubicBezTo>
                  <a:pt x="21585" y="10899"/>
                  <a:pt x="21585" y="10827"/>
                  <a:pt x="21585" y="10773"/>
                </a:cubicBezTo>
                <a:lnTo>
                  <a:pt x="21585" y="6115"/>
                </a:lnTo>
                <a:cubicBezTo>
                  <a:pt x="21585" y="6061"/>
                  <a:pt x="21585" y="5989"/>
                  <a:pt x="21570" y="5935"/>
                </a:cubicBezTo>
                <a:cubicBezTo>
                  <a:pt x="21585" y="5881"/>
                  <a:pt x="21585" y="5809"/>
                  <a:pt x="21585" y="5755"/>
                </a:cubicBezTo>
                <a:lnTo>
                  <a:pt x="21585" y="91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2" name="TextBox 12">
            <a:extLst>
              <a:ext uri="{FF2B5EF4-FFF2-40B4-BE49-F238E27FC236}">
                <a16:creationId xmlns="" xmlns:a16="http://schemas.microsoft.com/office/drawing/2014/main" id="{9156FF1D-B70C-014F-83E3-A79B220FC07F}"/>
              </a:ext>
            </a:extLst>
          </p:cNvPr>
          <p:cNvSpPr txBox="1"/>
          <p:nvPr/>
        </p:nvSpPr>
        <p:spPr>
          <a:xfrm>
            <a:off x="6003879" y="2141742"/>
            <a:ext cx="230223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b="1" dirty="0" smtClean="0"/>
              <a:t>CÔNG NGHỆ SỐ</a:t>
            </a:r>
            <a:endParaRPr lang="en-US" sz="2400" b="1" dirty="0"/>
          </a:p>
        </p:txBody>
      </p:sp>
      <p:sp>
        <p:nvSpPr>
          <p:cNvPr id="16" name="TextBox 16">
            <a:extLst>
              <a:ext uri="{FF2B5EF4-FFF2-40B4-BE49-F238E27FC236}">
                <a16:creationId xmlns="" xmlns:a16="http://schemas.microsoft.com/office/drawing/2014/main" id="{2C913B47-9AE2-E74E-8EE0-D4C795CCA55D}"/>
              </a:ext>
            </a:extLst>
          </p:cNvPr>
          <p:cNvSpPr txBox="1"/>
          <p:nvPr/>
        </p:nvSpPr>
        <p:spPr>
          <a:xfrm>
            <a:off x="3711925" y="2106843"/>
            <a:ext cx="158729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HỆ THỐNG</a:t>
            </a:r>
            <a:endParaRPr lang="en-US" sz="2400" b="1" dirty="0"/>
          </a:p>
        </p:txBody>
      </p:sp>
      <p:sp>
        <p:nvSpPr>
          <p:cNvPr id="13" name="TextBox 13">
            <a:extLst>
              <a:ext uri="{FF2B5EF4-FFF2-40B4-BE49-F238E27FC236}">
                <a16:creationId xmlns="" xmlns:a16="http://schemas.microsoft.com/office/drawing/2014/main" id="{A0FEDB01-56C2-3C4C-B201-33DAD8D8CB57}"/>
              </a:ext>
            </a:extLst>
          </p:cNvPr>
          <p:cNvSpPr txBox="1"/>
          <p:nvPr/>
        </p:nvSpPr>
        <p:spPr>
          <a:xfrm>
            <a:off x="6687915" y="2989254"/>
            <a:ext cx="1388522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b="1" dirty="0" smtClean="0">
                <a:solidFill>
                  <a:srgbClr val="C00000"/>
                </a:solidFill>
              </a:rPr>
              <a:t>HÀI HÒA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7" name="TextBox 17">
            <a:extLst>
              <a:ext uri="{FF2B5EF4-FFF2-40B4-BE49-F238E27FC236}">
                <a16:creationId xmlns="" xmlns:a16="http://schemas.microsoft.com/office/drawing/2014/main" id="{779C48E4-815C-254F-AC33-0F5B0FA52944}"/>
              </a:ext>
            </a:extLst>
          </p:cNvPr>
          <p:cNvSpPr txBox="1"/>
          <p:nvPr/>
        </p:nvSpPr>
        <p:spPr>
          <a:xfrm>
            <a:off x="3912676" y="2989254"/>
            <a:ext cx="139493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PHÙ HỢP</a:t>
            </a:r>
            <a:endParaRPr lang="en-US" sz="2400" b="1" dirty="0"/>
          </a:p>
        </p:txBody>
      </p:sp>
      <p:sp>
        <p:nvSpPr>
          <p:cNvPr id="14" name="TextBox 14">
            <a:extLst>
              <a:ext uri="{FF2B5EF4-FFF2-40B4-BE49-F238E27FC236}">
                <a16:creationId xmlns="" xmlns:a16="http://schemas.microsoft.com/office/drawing/2014/main" id="{259FF2E0-688A-A64C-B211-B226EFFBECE7}"/>
              </a:ext>
            </a:extLst>
          </p:cNvPr>
          <p:cNvSpPr txBox="1"/>
          <p:nvPr/>
        </p:nvSpPr>
        <p:spPr>
          <a:xfrm>
            <a:off x="6275227" y="4047682"/>
            <a:ext cx="192091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AN TOÀN SỐ</a:t>
            </a:r>
            <a:endParaRPr lang="en-US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TextBox 18">
            <a:extLst>
              <a:ext uri="{FF2B5EF4-FFF2-40B4-BE49-F238E27FC236}">
                <a16:creationId xmlns="" xmlns:a16="http://schemas.microsoft.com/office/drawing/2014/main" id="{9056038A-D921-EA4E-A088-C474DC6D09DB}"/>
              </a:ext>
            </a:extLst>
          </p:cNvPr>
          <p:cNvSpPr txBox="1"/>
          <p:nvPr/>
        </p:nvSpPr>
        <p:spPr>
          <a:xfrm>
            <a:off x="3720412" y="3901839"/>
            <a:ext cx="185018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bg1"/>
                </a:solidFill>
              </a:rPr>
              <a:t>HOẠT ĐỘNG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5" name="TextBox 15">
            <a:extLst>
              <a:ext uri="{FF2B5EF4-FFF2-40B4-BE49-F238E27FC236}">
                <a16:creationId xmlns="" xmlns:a16="http://schemas.microsoft.com/office/drawing/2014/main" id="{A22C6D23-50F5-AE4F-95A8-65F6891A8861}"/>
              </a:ext>
            </a:extLst>
          </p:cNvPr>
          <p:cNvSpPr txBox="1"/>
          <p:nvPr/>
        </p:nvSpPr>
        <p:spPr>
          <a:xfrm>
            <a:off x="6633413" y="4932182"/>
            <a:ext cx="144302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b="1" dirty="0" smtClean="0">
                <a:solidFill>
                  <a:schemeClr val="bg1"/>
                </a:solidFill>
              </a:rPr>
              <a:t>TÍCH HỢP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6" name="Graphic 36" descr="Backpack">
            <a:extLst>
              <a:ext uri="{FF2B5EF4-FFF2-40B4-BE49-F238E27FC236}">
                <a16:creationId xmlns="" xmlns:a16="http://schemas.microsoft.com/office/drawing/2014/main" id="{561DBAE6-BEA0-2545-9B2E-1F68AF3D9D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71344" y="2212561"/>
            <a:ext cx="619786" cy="6197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Graphic 37" descr="Planet">
            <a:extLst>
              <a:ext uri="{FF2B5EF4-FFF2-40B4-BE49-F238E27FC236}">
                <a16:creationId xmlns="" xmlns:a16="http://schemas.microsoft.com/office/drawing/2014/main" id="{CB8FCD0E-2091-3A48-9CA4-0376CBB6CF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77204" y="2212561"/>
            <a:ext cx="619786" cy="6197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Graphic 38" descr="GMO">
            <a:extLst>
              <a:ext uri="{FF2B5EF4-FFF2-40B4-BE49-F238E27FC236}">
                <a16:creationId xmlns="" xmlns:a16="http://schemas.microsoft.com/office/drawing/2014/main" id="{4AF9B0E2-47CC-8645-821C-8074C91E00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71344" y="4134070"/>
            <a:ext cx="619786" cy="6197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" name="Graphic 39" descr="Microscope">
            <a:extLst>
              <a:ext uri="{FF2B5EF4-FFF2-40B4-BE49-F238E27FC236}">
                <a16:creationId xmlns="" xmlns:a16="http://schemas.microsoft.com/office/drawing/2014/main" id="{30AFFF98-C131-2E47-AEFD-E6032C467D3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77204" y="3215120"/>
            <a:ext cx="619786" cy="6197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Graphic 40" descr="Pencil">
            <a:extLst>
              <a:ext uri="{FF2B5EF4-FFF2-40B4-BE49-F238E27FC236}">
                <a16:creationId xmlns="" xmlns:a16="http://schemas.microsoft.com/office/drawing/2014/main" id="{94E15AC2-48F0-D24F-9BDA-A648282071D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277204" y="4162072"/>
            <a:ext cx="619786" cy="6197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" name="Graphic 41" descr="Lunch Box">
            <a:extLst>
              <a:ext uri="{FF2B5EF4-FFF2-40B4-BE49-F238E27FC236}">
                <a16:creationId xmlns="" xmlns:a16="http://schemas.microsoft.com/office/drawing/2014/main" id="{8BB3761E-0E83-8E4C-A6C6-2CE52A55C14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171344" y="5110289"/>
            <a:ext cx="619786" cy="6197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2" name="Graphic 43" descr="Mathematics">
            <a:extLst>
              <a:ext uri="{FF2B5EF4-FFF2-40B4-BE49-F238E27FC236}">
                <a16:creationId xmlns="" xmlns:a16="http://schemas.microsoft.com/office/drawing/2014/main" id="{98BA6FC4-0663-2643-9DF7-F138A9234CD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277204" y="5145498"/>
            <a:ext cx="619786" cy="6197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3" name="Graphic 44" descr="Diploma roll">
            <a:extLst>
              <a:ext uri="{FF2B5EF4-FFF2-40B4-BE49-F238E27FC236}">
                <a16:creationId xmlns="" xmlns:a16="http://schemas.microsoft.com/office/drawing/2014/main" id="{5BEF628A-7EB4-4340-8F78-6C120DEFD2D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171344" y="3187913"/>
            <a:ext cx="619786" cy="6197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5" name="TextBox 44"/>
          <p:cNvSpPr txBox="1"/>
          <p:nvPr/>
        </p:nvSpPr>
        <p:spPr>
          <a:xfrm>
            <a:off x="213360" y="0"/>
            <a:ext cx="995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 smtClean="0">
                <a:solidFill>
                  <a:srgbClr val="0070C0"/>
                </a:solidFill>
              </a:rPr>
              <a:t>2</a:t>
            </a:r>
            <a:endParaRPr lang="en-AU" sz="4800" dirty="0">
              <a:solidFill>
                <a:srgbClr val="0070C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08460" y="345597"/>
            <a:ext cx="569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 smtClean="0"/>
              <a:t>Năng</a:t>
            </a:r>
            <a:r>
              <a:rPr lang="en-AU" dirty="0" smtClean="0"/>
              <a:t> </a:t>
            </a:r>
            <a:r>
              <a:rPr lang="en-AU" dirty="0" err="1" smtClean="0"/>
              <a:t>lực</a:t>
            </a:r>
            <a:r>
              <a:rPr lang="en-AU" dirty="0" smtClean="0"/>
              <a:t> </a:t>
            </a:r>
            <a:r>
              <a:rPr lang="en-AU" dirty="0" err="1" smtClean="0"/>
              <a:t>ứng</a:t>
            </a:r>
            <a:r>
              <a:rPr lang="en-AU" dirty="0" smtClean="0"/>
              <a:t> </a:t>
            </a:r>
            <a:r>
              <a:rPr lang="en-AU" dirty="0" err="1" smtClean="0"/>
              <a:t>dụng</a:t>
            </a:r>
            <a:r>
              <a:rPr lang="en-AU" dirty="0" smtClean="0"/>
              <a:t> </a:t>
            </a:r>
            <a:r>
              <a:rPr lang="en-AU" dirty="0" err="1" smtClean="0"/>
              <a:t>công</a:t>
            </a:r>
            <a:r>
              <a:rPr lang="en-AU" dirty="0" smtClean="0"/>
              <a:t> </a:t>
            </a:r>
            <a:r>
              <a:rPr lang="en-AU" dirty="0" err="1" smtClean="0"/>
              <a:t>nghệ</a:t>
            </a:r>
            <a:r>
              <a:rPr lang="en-AU" dirty="0" smtClean="0"/>
              <a:t> </a:t>
            </a:r>
            <a:r>
              <a:rPr lang="en-AU" dirty="0" err="1" smtClean="0"/>
              <a:t>số</a:t>
            </a:r>
            <a:endParaRPr lang="en-AU" dirty="0"/>
          </a:p>
        </p:txBody>
      </p:sp>
      <p:sp>
        <p:nvSpPr>
          <p:cNvPr id="47" name="TextBox 46"/>
          <p:cNvSpPr txBox="1"/>
          <p:nvPr/>
        </p:nvSpPr>
        <p:spPr>
          <a:xfrm>
            <a:off x="2455874" y="983230"/>
            <a:ext cx="7598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rgbClr val="0070C0"/>
                </a:solidFill>
              </a:rPr>
              <a:t>NGUYÊN TẮC </a:t>
            </a:r>
            <a:r>
              <a:rPr lang="vi-VN" b="1" dirty="0" smtClean="0">
                <a:solidFill>
                  <a:srgbClr val="0070C0"/>
                </a:solidFill>
              </a:rPr>
              <a:t>TRIỂN KHAI CHƯƠNG TRÌNH GIÁO DỤC MẦM NON</a:t>
            </a:r>
            <a:endParaRPr lang="en-AU" b="1" dirty="0">
              <a:solidFill>
                <a:srgbClr val="0070C0"/>
              </a:solidFill>
            </a:endParaRPr>
          </a:p>
        </p:txBody>
      </p:sp>
      <p:sp>
        <p:nvSpPr>
          <p:cNvPr id="19" name="TextBox 19">
            <a:extLst>
              <a:ext uri="{FF2B5EF4-FFF2-40B4-BE49-F238E27FC236}">
                <a16:creationId xmlns="" xmlns:a16="http://schemas.microsoft.com/office/drawing/2014/main" id="{DC1D495B-A560-5B4B-9AB6-1A051F905720}"/>
              </a:ext>
            </a:extLst>
          </p:cNvPr>
          <p:cNvSpPr txBox="1"/>
          <p:nvPr/>
        </p:nvSpPr>
        <p:spPr>
          <a:xfrm>
            <a:off x="3729189" y="4989368"/>
            <a:ext cx="2242922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FFC000"/>
                </a:solidFill>
              </a:rPr>
              <a:t>CUỘC SỐNG SỐ</a:t>
            </a:r>
            <a:endParaRPr lang="en-US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689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13360" y="0"/>
            <a:ext cx="995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 smtClean="0">
                <a:solidFill>
                  <a:srgbClr val="0070C0"/>
                </a:solidFill>
              </a:rPr>
              <a:t>2</a:t>
            </a:r>
            <a:endParaRPr lang="en-AU" sz="4800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8460" y="345597"/>
            <a:ext cx="569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 smtClean="0"/>
              <a:t>Năng</a:t>
            </a:r>
            <a:r>
              <a:rPr lang="en-AU" dirty="0" smtClean="0"/>
              <a:t> </a:t>
            </a:r>
            <a:r>
              <a:rPr lang="en-AU" dirty="0" err="1" smtClean="0"/>
              <a:t>lực</a:t>
            </a:r>
            <a:r>
              <a:rPr lang="en-AU" dirty="0" smtClean="0"/>
              <a:t> </a:t>
            </a:r>
            <a:r>
              <a:rPr lang="en-AU" dirty="0" err="1" smtClean="0"/>
              <a:t>ứng</a:t>
            </a:r>
            <a:r>
              <a:rPr lang="en-AU" dirty="0" smtClean="0"/>
              <a:t> </a:t>
            </a:r>
            <a:r>
              <a:rPr lang="en-AU" dirty="0" err="1" smtClean="0"/>
              <a:t>dụng</a:t>
            </a:r>
            <a:r>
              <a:rPr lang="en-AU" dirty="0" smtClean="0"/>
              <a:t> </a:t>
            </a:r>
            <a:r>
              <a:rPr lang="en-AU" dirty="0" err="1" smtClean="0"/>
              <a:t>công</a:t>
            </a:r>
            <a:r>
              <a:rPr lang="en-AU" dirty="0" smtClean="0"/>
              <a:t> </a:t>
            </a:r>
            <a:r>
              <a:rPr lang="en-AU" dirty="0" err="1" smtClean="0"/>
              <a:t>nghệ</a:t>
            </a:r>
            <a:r>
              <a:rPr lang="en-AU" dirty="0" smtClean="0"/>
              <a:t> </a:t>
            </a:r>
            <a:r>
              <a:rPr lang="en-AU" dirty="0" err="1" smtClean="0"/>
              <a:t>số</a:t>
            </a:r>
            <a:endParaRPr lang="en-AU" dirty="0"/>
          </a:p>
        </p:txBody>
      </p:sp>
      <p:sp>
        <p:nvSpPr>
          <p:cNvPr id="18" name="TextBox 17"/>
          <p:cNvSpPr txBox="1"/>
          <p:nvPr/>
        </p:nvSpPr>
        <p:spPr>
          <a:xfrm>
            <a:off x="1052639" y="1176594"/>
            <a:ext cx="7598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rgbClr val="0070C0"/>
                </a:solidFill>
              </a:rPr>
              <a:t>NHÓM MỤC TIÊU PHÁT TRIỂN NĂNG LỰC SỐ BỀN VỮNG CHO TRẺ</a:t>
            </a:r>
            <a:endParaRPr lang="en-AU" b="1" dirty="0">
              <a:solidFill>
                <a:srgbClr val="0070C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28" y="1538605"/>
            <a:ext cx="4874580" cy="487811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17685" y="6502751"/>
            <a:ext cx="4703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err="1" smtClean="0"/>
              <a:t>Nguồn</a:t>
            </a:r>
            <a:r>
              <a:rPr lang="en-AU" sz="1400" dirty="0" smtClean="0"/>
              <a:t>: </a:t>
            </a:r>
            <a:r>
              <a:rPr lang="en-AU" sz="1400" dirty="0" err="1" smtClean="0"/>
              <a:t>Diễn</a:t>
            </a:r>
            <a:r>
              <a:rPr lang="en-AU" sz="1400" dirty="0" smtClean="0"/>
              <a:t> </a:t>
            </a:r>
            <a:r>
              <a:rPr lang="en-AU" sz="1400" dirty="0" err="1" smtClean="0"/>
              <a:t>đàn</a:t>
            </a:r>
            <a:r>
              <a:rPr lang="en-AU" sz="1400" dirty="0" smtClean="0"/>
              <a:t> </a:t>
            </a:r>
            <a:r>
              <a:rPr lang="en-AU" sz="1400" dirty="0" err="1" smtClean="0"/>
              <a:t>kinh</a:t>
            </a:r>
            <a:r>
              <a:rPr lang="en-AU" sz="1400" dirty="0" smtClean="0"/>
              <a:t> </a:t>
            </a:r>
            <a:r>
              <a:rPr lang="en-AU" sz="1400" dirty="0" err="1" smtClean="0"/>
              <a:t>tế</a:t>
            </a:r>
            <a:r>
              <a:rPr lang="en-AU" sz="1400" dirty="0" smtClean="0"/>
              <a:t> </a:t>
            </a:r>
            <a:r>
              <a:rPr lang="en-AU" sz="1400" dirty="0" err="1" smtClean="0"/>
              <a:t>Thế</a:t>
            </a:r>
            <a:r>
              <a:rPr lang="en-AU" sz="1400" dirty="0" smtClean="0"/>
              <a:t> </a:t>
            </a:r>
            <a:r>
              <a:rPr lang="en-AU" sz="1400" dirty="0" err="1" smtClean="0"/>
              <a:t>giới</a:t>
            </a:r>
            <a:r>
              <a:rPr lang="en-AU" sz="1400" dirty="0" smtClean="0"/>
              <a:t> (2016)</a:t>
            </a:r>
            <a:endParaRPr lang="en-AU" sz="14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9994" y="1820006"/>
            <a:ext cx="3674292" cy="2066193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22" name="Rectangle 21"/>
          <p:cNvSpPr/>
          <p:nvPr/>
        </p:nvSpPr>
        <p:spPr>
          <a:xfrm>
            <a:off x="6589994" y="4160279"/>
            <a:ext cx="2800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err="1">
                <a:solidFill>
                  <a:srgbClr val="000000"/>
                </a:solidFill>
                <a:latin typeface="UTM-Aptima"/>
              </a:rPr>
              <a:t>Cuộc</a:t>
            </a:r>
            <a:r>
              <a:rPr lang="en-AU" dirty="0">
                <a:solidFill>
                  <a:srgbClr val="000000"/>
                </a:solidFill>
                <a:latin typeface="UTM-Aptima"/>
              </a:rPr>
              <a:t> </a:t>
            </a:r>
            <a:r>
              <a:rPr lang="en-AU" dirty="0" err="1">
                <a:solidFill>
                  <a:srgbClr val="000000"/>
                </a:solidFill>
                <a:latin typeface="UTM-Aptima"/>
              </a:rPr>
              <a:t>sống</a:t>
            </a:r>
            <a:r>
              <a:rPr lang="en-AU" dirty="0">
                <a:solidFill>
                  <a:srgbClr val="000000"/>
                </a:solidFill>
                <a:latin typeface="UTM-Aptima"/>
              </a:rPr>
              <a:t> </a:t>
            </a:r>
            <a:r>
              <a:rPr lang="en-AU" dirty="0" err="1">
                <a:solidFill>
                  <a:srgbClr val="000000"/>
                </a:solidFill>
                <a:latin typeface="UTM-Aptima"/>
              </a:rPr>
              <a:t>số</a:t>
            </a:r>
            <a:r>
              <a:rPr lang="en-AU" dirty="0">
                <a:solidFill>
                  <a:srgbClr val="000000"/>
                </a:solidFill>
                <a:latin typeface="UTM-Aptima"/>
              </a:rPr>
              <a:t> </a:t>
            </a:r>
            <a:r>
              <a:rPr lang="en-AU" dirty="0" err="1">
                <a:solidFill>
                  <a:srgbClr val="000000"/>
                </a:solidFill>
                <a:latin typeface="UTM-Aptima"/>
              </a:rPr>
              <a:t>khoẻ</a:t>
            </a:r>
            <a:r>
              <a:rPr lang="en-AU" dirty="0">
                <a:solidFill>
                  <a:srgbClr val="000000"/>
                </a:solidFill>
                <a:latin typeface="UTM-Aptima"/>
              </a:rPr>
              <a:t> </a:t>
            </a:r>
            <a:r>
              <a:rPr lang="en-AU" dirty="0" err="1">
                <a:solidFill>
                  <a:srgbClr val="000000"/>
                </a:solidFill>
                <a:latin typeface="UTM-Aptima"/>
              </a:rPr>
              <a:t>mạnh</a:t>
            </a:r>
            <a:endParaRPr lang="en-AU" dirty="0">
              <a:solidFill>
                <a:srgbClr val="000000"/>
              </a:solidFill>
              <a:latin typeface="UTM-Aptima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89994" y="452961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 err="1">
                <a:solidFill>
                  <a:srgbClr val="000000"/>
                </a:solidFill>
                <a:latin typeface="UTM-Aptima"/>
              </a:rPr>
              <a:t>Năng</a:t>
            </a:r>
            <a:r>
              <a:rPr lang="en-AU" dirty="0">
                <a:solidFill>
                  <a:srgbClr val="000000"/>
                </a:solidFill>
                <a:latin typeface="UTM-Aptima"/>
              </a:rPr>
              <a:t> </a:t>
            </a:r>
            <a:r>
              <a:rPr lang="en-AU" dirty="0" err="1">
                <a:solidFill>
                  <a:srgbClr val="000000"/>
                </a:solidFill>
                <a:latin typeface="UTM-Aptima"/>
              </a:rPr>
              <a:t>lực</a:t>
            </a:r>
            <a:r>
              <a:rPr lang="en-AU" dirty="0">
                <a:solidFill>
                  <a:srgbClr val="000000"/>
                </a:solidFill>
                <a:latin typeface="UTM-Aptima"/>
              </a:rPr>
              <a:t> </a:t>
            </a:r>
            <a:r>
              <a:rPr lang="en-AU" dirty="0" err="1">
                <a:solidFill>
                  <a:srgbClr val="000000"/>
                </a:solidFill>
                <a:latin typeface="UTM-Aptima"/>
              </a:rPr>
              <a:t>số</a:t>
            </a:r>
            <a:r>
              <a:rPr lang="en-AU" dirty="0">
                <a:solidFill>
                  <a:srgbClr val="000000"/>
                </a:solidFill>
                <a:latin typeface="UTM-Aptima"/>
              </a:rPr>
              <a:t> </a:t>
            </a:r>
            <a:r>
              <a:rPr lang="en-AU" dirty="0" err="1">
                <a:solidFill>
                  <a:srgbClr val="000000"/>
                </a:solidFill>
                <a:latin typeface="UTM-Aptima"/>
              </a:rPr>
              <a:t>và</a:t>
            </a:r>
            <a:r>
              <a:rPr lang="en-AU" dirty="0">
                <a:solidFill>
                  <a:srgbClr val="000000"/>
                </a:solidFill>
                <a:latin typeface="UTM-Aptima"/>
              </a:rPr>
              <a:t> </a:t>
            </a:r>
            <a:r>
              <a:rPr lang="en-AU" dirty="0" err="1">
                <a:solidFill>
                  <a:srgbClr val="000000"/>
                </a:solidFill>
                <a:latin typeface="UTM-Aptima"/>
              </a:rPr>
              <a:t>phát</a:t>
            </a:r>
            <a:r>
              <a:rPr lang="en-AU" dirty="0">
                <a:solidFill>
                  <a:srgbClr val="000000"/>
                </a:solidFill>
                <a:latin typeface="UTM-Aptima"/>
              </a:rPr>
              <a:t> </a:t>
            </a:r>
            <a:r>
              <a:rPr lang="en-AU" dirty="0" err="1">
                <a:solidFill>
                  <a:srgbClr val="000000"/>
                </a:solidFill>
                <a:latin typeface="UTM-Aptima"/>
              </a:rPr>
              <a:t>triển</a:t>
            </a:r>
            <a:r>
              <a:rPr lang="en-AU" dirty="0">
                <a:solidFill>
                  <a:srgbClr val="000000"/>
                </a:solidFill>
                <a:latin typeface="UTM-Aptima"/>
              </a:rPr>
              <a:t> </a:t>
            </a:r>
            <a:r>
              <a:rPr lang="en-AU" dirty="0" err="1">
                <a:solidFill>
                  <a:srgbClr val="000000"/>
                </a:solidFill>
                <a:latin typeface="UTM-Aptima"/>
              </a:rPr>
              <a:t>nhận</a:t>
            </a:r>
            <a:r>
              <a:rPr lang="en-AU" dirty="0">
                <a:solidFill>
                  <a:srgbClr val="000000"/>
                </a:solidFill>
                <a:latin typeface="UTM-Aptima"/>
              </a:rPr>
              <a:t> </a:t>
            </a:r>
            <a:r>
              <a:rPr lang="en-AU" dirty="0" err="1">
                <a:solidFill>
                  <a:srgbClr val="000000"/>
                </a:solidFill>
                <a:latin typeface="UTM-Aptima"/>
              </a:rPr>
              <a:t>thức</a:t>
            </a:r>
            <a:r>
              <a:rPr lang="en-AU" dirty="0"/>
              <a:t> </a:t>
            </a:r>
            <a:br>
              <a:rPr lang="en-AU" dirty="0"/>
            </a:br>
            <a:endParaRPr lang="en-AU" dirty="0"/>
          </a:p>
        </p:txBody>
      </p:sp>
      <p:sp>
        <p:nvSpPr>
          <p:cNvPr id="24" name="Rectangle 23"/>
          <p:cNvSpPr/>
          <p:nvPr/>
        </p:nvSpPr>
        <p:spPr>
          <a:xfrm>
            <a:off x="6589994" y="497859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 err="1">
                <a:solidFill>
                  <a:srgbClr val="000000"/>
                </a:solidFill>
                <a:latin typeface="UTM-Aptima"/>
              </a:rPr>
              <a:t>Năng</a:t>
            </a:r>
            <a:r>
              <a:rPr lang="en-AU" dirty="0">
                <a:solidFill>
                  <a:srgbClr val="000000"/>
                </a:solidFill>
                <a:latin typeface="UTM-Aptima"/>
              </a:rPr>
              <a:t> </a:t>
            </a:r>
            <a:r>
              <a:rPr lang="en-AU" dirty="0" err="1">
                <a:solidFill>
                  <a:srgbClr val="000000"/>
                </a:solidFill>
                <a:latin typeface="UTM-Aptima"/>
              </a:rPr>
              <a:t>lực</a:t>
            </a:r>
            <a:r>
              <a:rPr lang="en-AU" dirty="0">
                <a:solidFill>
                  <a:srgbClr val="000000"/>
                </a:solidFill>
                <a:latin typeface="UTM-Aptima"/>
              </a:rPr>
              <a:t> </a:t>
            </a:r>
            <a:r>
              <a:rPr lang="en-AU" dirty="0" err="1">
                <a:solidFill>
                  <a:srgbClr val="000000"/>
                </a:solidFill>
                <a:latin typeface="UTM-Aptima"/>
              </a:rPr>
              <a:t>số</a:t>
            </a:r>
            <a:r>
              <a:rPr lang="en-AU" dirty="0">
                <a:solidFill>
                  <a:srgbClr val="000000"/>
                </a:solidFill>
                <a:latin typeface="UTM-Aptima"/>
              </a:rPr>
              <a:t> </a:t>
            </a:r>
            <a:r>
              <a:rPr lang="en-AU" dirty="0" err="1">
                <a:solidFill>
                  <a:srgbClr val="000000"/>
                </a:solidFill>
                <a:latin typeface="UTM-Aptima"/>
              </a:rPr>
              <a:t>và</a:t>
            </a:r>
            <a:r>
              <a:rPr lang="en-AU" dirty="0">
                <a:solidFill>
                  <a:srgbClr val="000000"/>
                </a:solidFill>
                <a:latin typeface="UTM-Aptima"/>
              </a:rPr>
              <a:t> </a:t>
            </a:r>
            <a:r>
              <a:rPr lang="en-AU" dirty="0" err="1">
                <a:solidFill>
                  <a:srgbClr val="000000"/>
                </a:solidFill>
                <a:latin typeface="UTM-Aptima"/>
              </a:rPr>
              <a:t>phát</a:t>
            </a:r>
            <a:r>
              <a:rPr lang="en-AU" dirty="0">
                <a:solidFill>
                  <a:srgbClr val="000000"/>
                </a:solidFill>
                <a:latin typeface="UTM-Aptima"/>
              </a:rPr>
              <a:t> </a:t>
            </a:r>
            <a:r>
              <a:rPr lang="en-AU" dirty="0" err="1">
                <a:solidFill>
                  <a:srgbClr val="000000"/>
                </a:solidFill>
                <a:latin typeface="UTM-Aptima"/>
              </a:rPr>
              <a:t>triển</a:t>
            </a:r>
            <a:r>
              <a:rPr lang="en-AU" dirty="0">
                <a:solidFill>
                  <a:srgbClr val="000000"/>
                </a:solidFill>
                <a:latin typeface="UTM-Aptima"/>
              </a:rPr>
              <a:t> </a:t>
            </a:r>
            <a:r>
              <a:rPr lang="en-AU" dirty="0" err="1">
                <a:solidFill>
                  <a:srgbClr val="000000"/>
                </a:solidFill>
                <a:latin typeface="UTM-Aptima"/>
              </a:rPr>
              <a:t>ngôn</a:t>
            </a:r>
            <a:r>
              <a:rPr lang="en-AU" dirty="0">
                <a:solidFill>
                  <a:srgbClr val="000000"/>
                </a:solidFill>
                <a:latin typeface="UTM-Aptima"/>
              </a:rPr>
              <a:t> </a:t>
            </a:r>
            <a:r>
              <a:rPr lang="en-AU" dirty="0" err="1">
                <a:solidFill>
                  <a:srgbClr val="000000"/>
                </a:solidFill>
                <a:latin typeface="UTM-Aptima"/>
              </a:rPr>
              <a:t>ngữ</a:t>
            </a:r>
            <a:r>
              <a:rPr lang="en-AU" dirty="0"/>
              <a:t> </a:t>
            </a:r>
            <a:br>
              <a:rPr lang="en-AU" dirty="0"/>
            </a:br>
            <a:endParaRPr lang="en-AU" dirty="0"/>
          </a:p>
        </p:txBody>
      </p:sp>
      <p:sp>
        <p:nvSpPr>
          <p:cNvPr id="25" name="Rectangle 24"/>
          <p:cNvSpPr/>
          <p:nvPr/>
        </p:nvSpPr>
        <p:spPr>
          <a:xfrm>
            <a:off x="6589994" y="535768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 err="1">
                <a:solidFill>
                  <a:srgbClr val="000000"/>
                </a:solidFill>
                <a:latin typeface="UTM-Aptima"/>
              </a:rPr>
              <a:t>Năng</a:t>
            </a:r>
            <a:r>
              <a:rPr lang="en-AU" dirty="0">
                <a:solidFill>
                  <a:srgbClr val="000000"/>
                </a:solidFill>
                <a:latin typeface="UTM-Aptima"/>
              </a:rPr>
              <a:t> </a:t>
            </a:r>
            <a:r>
              <a:rPr lang="en-AU" dirty="0" err="1" smtClean="0">
                <a:solidFill>
                  <a:srgbClr val="000000"/>
                </a:solidFill>
                <a:latin typeface="UTM-Aptima"/>
              </a:rPr>
              <a:t>lực</a:t>
            </a:r>
            <a:r>
              <a:rPr lang="en-AU" dirty="0" smtClean="0">
                <a:solidFill>
                  <a:srgbClr val="000000"/>
                </a:solidFill>
                <a:latin typeface="UTM-Aptima"/>
              </a:rPr>
              <a:t> </a:t>
            </a:r>
            <a:r>
              <a:rPr lang="en-AU" dirty="0" err="1" smtClean="0">
                <a:solidFill>
                  <a:srgbClr val="000000"/>
                </a:solidFill>
                <a:latin typeface="UTM-Aptima"/>
              </a:rPr>
              <a:t>số</a:t>
            </a:r>
            <a:r>
              <a:rPr lang="en-AU" dirty="0" smtClean="0">
                <a:solidFill>
                  <a:srgbClr val="000000"/>
                </a:solidFill>
                <a:latin typeface="UTM-Aptima"/>
              </a:rPr>
              <a:t> </a:t>
            </a:r>
            <a:r>
              <a:rPr lang="en-AU" dirty="0" err="1">
                <a:solidFill>
                  <a:srgbClr val="000000"/>
                </a:solidFill>
                <a:latin typeface="UTM-Aptima"/>
              </a:rPr>
              <a:t>và</a:t>
            </a:r>
            <a:r>
              <a:rPr lang="en-AU" dirty="0">
                <a:solidFill>
                  <a:srgbClr val="000000"/>
                </a:solidFill>
                <a:latin typeface="UTM-Aptima"/>
              </a:rPr>
              <a:t> </a:t>
            </a:r>
            <a:r>
              <a:rPr lang="en-AU" dirty="0" err="1">
                <a:solidFill>
                  <a:srgbClr val="000000"/>
                </a:solidFill>
                <a:latin typeface="UTM-Aptima"/>
              </a:rPr>
              <a:t>phát</a:t>
            </a:r>
            <a:r>
              <a:rPr lang="en-AU" dirty="0">
                <a:solidFill>
                  <a:srgbClr val="000000"/>
                </a:solidFill>
                <a:latin typeface="UTM-Aptima"/>
              </a:rPr>
              <a:t> </a:t>
            </a:r>
            <a:r>
              <a:rPr lang="en-AU" dirty="0" err="1">
                <a:solidFill>
                  <a:srgbClr val="000000"/>
                </a:solidFill>
                <a:latin typeface="UTM-Aptima"/>
              </a:rPr>
              <a:t>triển</a:t>
            </a:r>
            <a:r>
              <a:rPr lang="en-AU" dirty="0">
                <a:solidFill>
                  <a:srgbClr val="000000"/>
                </a:solidFill>
                <a:latin typeface="UTM-Aptima"/>
              </a:rPr>
              <a:t> </a:t>
            </a:r>
            <a:r>
              <a:rPr lang="en-AU" dirty="0" err="1">
                <a:solidFill>
                  <a:srgbClr val="000000"/>
                </a:solidFill>
                <a:latin typeface="UTM-Aptima"/>
              </a:rPr>
              <a:t>cảm</a:t>
            </a:r>
            <a:r>
              <a:rPr lang="en-AU" dirty="0">
                <a:solidFill>
                  <a:srgbClr val="000000"/>
                </a:solidFill>
                <a:latin typeface="UTM-Aptima"/>
              </a:rPr>
              <a:t> </a:t>
            </a:r>
            <a:r>
              <a:rPr lang="en-AU" dirty="0" err="1" smtClean="0">
                <a:solidFill>
                  <a:srgbClr val="000000"/>
                </a:solidFill>
                <a:latin typeface="UTM-Aptima"/>
              </a:rPr>
              <a:t>xúc</a:t>
            </a:r>
            <a:r>
              <a:rPr lang="en-AU" dirty="0" smtClean="0">
                <a:solidFill>
                  <a:srgbClr val="000000"/>
                </a:solidFill>
                <a:latin typeface="UTM-Aptima"/>
              </a:rPr>
              <a:t> - </a:t>
            </a:r>
            <a:r>
              <a:rPr lang="en-AU" dirty="0" err="1" smtClean="0">
                <a:solidFill>
                  <a:srgbClr val="000000"/>
                </a:solidFill>
                <a:latin typeface="UTM-Aptima"/>
              </a:rPr>
              <a:t>xã</a:t>
            </a:r>
            <a:r>
              <a:rPr lang="en-AU" dirty="0" smtClean="0">
                <a:solidFill>
                  <a:srgbClr val="000000"/>
                </a:solidFill>
                <a:latin typeface="UTM-Aptima"/>
              </a:rPr>
              <a:t> </a:t>
            </a:r>
            <a:r>
              <a:rPr lang="en-AU" dirty="0" err="1">
                <a:solidFill>
                  <a:srgbClr val="000000"/>
                </a:solidFill>
                <a:latin typeface="UTM-Aptima"/>
              </a:rPr>
              <a:t>hội</a:t>
            </a:r>
            <a:r>
              <a:rPr lang="en-AU" dirty="0"/>
              <a:t> </a:t>
            </a:r>
            <a:br>
              <a:rPr lang="en-AU" dirty="0"/>
            </a:br>
            <a:endParaRPr lang="en-AU" dirty="0"/>
          </a:p>
        </p:txBody>
      </p:sp>
      <p:sp>
        <p:nvSpPr>
          <p:cNvPr id="26" name="Rectangle 25"/>
          <p:cNvSpPr/>
          <p:nvPr/>
        </p:nvSpPr>
        <p:spPr>
          <a:xfrm>
            <a:off x="6589994" y="575074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UTM-Aptima"/>
              </a:rPr>
              <a:t>Cuộc</a:t>
            </a:r>
            <a:r>
              <a:rPr lang="en-US" dirty="0">
                <a:solidFill>
                  <a:srgbClr val="000000"/>
                </a:solidFill>
                <a:latin typeface="UTM-Aptim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-Aptima"/>
              </a:rPr>
              <a:t>sống</a:t>
            </a:r>
            <a:r>
              <a:rPr lang="en-US" dirty="0">
                <a:solidFill>
                  <a:srgbClr val="000000"/>
                </a:solidFill>
                <a:latin typeface="UTM-Aptim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-Aptima"/>
              </a:rPr>
              <a:t>số</a:t>
            </a:r>
            <a:r>
              <a:rPr lang="en-US" dirty="0">
                <a:solidFill>
                  <a:srgbClr val="000000"/>
                </a:solidFill>
                <a:latin typeface="UTM-Aptima"/>
              </a:rPr>
              <a:t> an </a:t>
            </a:r>
            <a:r>
              <a:rPr lang="en-US" dirty="0" err="1">
                <a:solidFill>
                  <a:srgbClr val="000000"/>
                </a:solidFill>
                <a:latin typeface="UTM-Aptima"/>
              </a:rPr>
              <a:t>toàn</a:t>
            </a:r>
            <a:r>
              <a:rPr lang="en-US" dirty="0"/>
              <a:t> </a:t>
            </a:r>
            <a:br>
              <a:rPr lang="en-US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55313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46960" y="943610"/>
            <a:ext cx="7651750" cy="4918710"/>
            <a:chOff x="0" y="0"/>
            <a:chExt cx="5814060" cy="3406140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9220" y="373380"/>
              <a:ext cx="4187190" cy="303276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pic>
        <p:sp>
          <p:nvSpPr>
            <p:cNvPr id="4" name="Text Box 29"/>
            <p:cNvSpPr txBox="1"/>
            <p:nvPr/>
          </p:nvSpPr>
          <p:spPr>
            <a:xfrm>
              <a:off x="1112520" y="0"/>
              <a:ext cx="906780" cy="26670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000" b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Bắt đầu</a:t>
              </a:r>
              <a:endParaRPr lang="en-A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" name="Text Box 30"/>
            <p:cNvSpPr txBox="1"/>
            <p:nvPr/>
          </p:nvSpPr>
          <p:spPr>
            <a:xfrm>
              <a:off x="2057400" y="0"/>
              <a:ext cx="906780" cy="26670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AU" sz="1000" b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Sử dụng</a:t>
              </a:r>
              <a:endParaRPr lang="en-A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" name="Text Box 31"/>
            <p:cNvSpPr txBox="1"/>
            <p:nvPr/>
          </p:nvSpPr>
          <p:spPr>
            <a:xfrm>
              <a:off x="3009900" y="0"/>
              <a:ext cx="906780" cy="26670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AU" sz="1000" b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Thích ứng</a:t>
              </a:r>
              <a:endParaRPr lang="en-A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" name="Text Box 64"/>
            <p:cNvSpPr txBox="1"/>
            <p:nvPr/>
          </p:nvSpPr>
          <p:spPr>
            <a:xfrm>
              <a:off x="3954780" y="0"/>
              <a:ext cx="906780" cy="26670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AU" sz="1000" b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Thành thạo</a:t>
              </a:r>
              <a:endParaRPr lang="en-A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" name="Text Box 65"/>
            <p:cNvSpPr txBox="1"/>
            <p:nvPr/>
          </p:nvSpPr>
          <p:spPr>
            <a:xfrm>
              <a:off x="4907280" y="7620"/>
              <a:ext cx="906780" cy="26670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AU" sz="1000" b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Chuyển đổi</a:t>
              </a:r>
              <a:endParaRPr lang="en-A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" name="Text Box 66"/>
            <p:cNvSpPr txBox="1"/>
            <p:nvPr/>
          </p:nvSpPr>
          <p:spPr>
            <a:xfrm>
              <a:off x="0" y="312420"/>
              <a:ext cx="1074420" cy="5638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en-US" sz="1000" b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Học tập tích cực</a:t>
              </a:r>
              <a:endParaRPr lang="en-A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en-A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" name="Text Box 80"/>
            <p:cNvSpPr txBox="1"/>
            <p:nvPr/>
          </p:nvSpPr>
          <p:spPr>
            <a:xfrm>
              <a:off x="0" y="960120"/>
              <a:ext cx="1074420" cy="5638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en-US" sz="1000" b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Học tập hợp tác</a:t>
              </a:r>
              <a:endParaRPr lang="en-A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en-A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" name="Text Box 81"/>
            <p:cNvSpPr txBox="1"/>
            <p:nvPr/>
          </p:nvSpPr>
          <p:spPr>
            <a:xfrm>
              <a:off x="0" y="1584960"/>
              <a:ext cx="1074420" cy="5638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en-US" sz="1000" b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Học tập kiến tạo</a:t>
              </a:r>
              <a:endParaRPr lang="en-A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r">
                <a:spcAft>
                  <a:spcPts val="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en-A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" name="Text Box 82"/>
            <p:cNvSpPr txBox="1"/>
            <p:nvPr/>
          </p:nvSpPr>
          <p:spPr>
            <a:xfrm>
              <a:off x="0" y="2225040"/>
              <a:ext cx="1074420" cy="5638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en-US" sz="1000" b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Học tập xác thực</a:t>
              </a:r>
              <a:endParaRPr lang="en-A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" name="Text Box 83"/>
            <p:cNvSpPr txBox="1"/>
            <p:nvPr/>
          </p:nvSpPr>
          <p:spPr>
            <a:xfrm>
              <a:off x="0" y="2842260"/>
              <a:ext cx="1074420" cy="5638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en-US" sz="1000" b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Học tập dựa trên định hướng mục tiêu</a:t>
              </a:r>
              <a:endParaRPr lang="en-A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4" name="Frame 13"/>
          <p:cNvSpPr/>
          <p:nvPr/>
        </p:nvSpPr>
        <p:spPr>
          <a:xfrm>
            <a:off x="2163729" y="707714"/>
            <a:ext cx="8168640" cy="5515320"/>
          </a:xfrm>
          <a:prstGeom prst="frame">
            <a:avLst>
              <a:gd name="adj1" fmla="val 2945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3360" y="0"/>
            <a:ext cx="995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 smtClean="0">
                <a:solidFill>
                  <a:srgbClr val="0070C0"/>
                </a:solidFill>
              </a:rPr>
              <a:t>2</a:t>
            </a:r>
            <a:endParaRPr lang="en-AU" sz="4800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8460" y="345597"/>
            <a:ext cx="569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 smtClean="0"/>
              <a:t>Năng</a:t>
            </a:r>
            <a:r>
              <a:rPr lang="en-AU" dirty="0" smtClean="0"/>
              <a:t> </a:t>
            </a:r>
            <a:r>
              <a:rPr lang="en-AU" dirty="0" err="1" smtClean="0"/>
              <a:t>lực</a:t>
            </a:r>
            <a:r>
              <a:rPr lang="en-AU" dirty="0" smtClean="0"/>
              <a:t> </a:t>
            </a:r>
            <a:r>
              <a:rPr lang="en-AU" dirty="0" err="1" smtClean="0"/>
              <a:t>ứng</a:t>
            </a:r>
            <a:r>
              <a:rPr lang="en-AU" dirty="0" smtClean="0"/>
              <a:t> </a:t>
            </a:r>
            <a:r>
              <a:rPr lang="en-AU" dirty="0" err="1" smtClean="0"/>
              <a:t>dụng</a:t>
            </a:r>
            <a:r>
              <a:rPr lang="en-AU" dirty="0" smtClean="0"/>
              <a:t> </a:t>
            </a:r>
            <a:r>
              <a:rPr lang="en-AU" dirty="0" err="1" smtClean="0"/>
              <a:t>công</a:t>
            </a:r>
            <a:r>
              <a:rPr lang="en-AU" dirty="0" smtClean="0"/>
              <a:t> </a:t>
            </a:r>
            <a:r>
              <a:rPr lang="en-AU" dirty="0" err="1" smtClean="0"/>
              <a:t>nghệ</a:t>
            </a:r>
            <a:r>
              <a:rPr lang="en-AU" dirty="0" smtClean="0"/>
              <a:t> </a:t>
            </a:r>
            <a:r>
              <a:rPr lang="en-AU" dirty="0" err="1" smtClean="0"/>
              <a:t>số</a:t>
            </a:r>
            <a:endParaRPr lang="en-AU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213360" y="3058160"/>
            <a:ext cx="236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rgbClr val="0070C0"/>
                </a:solidFill>
              </a:rPr>
              <a:t>NĂNG LỰC CƠ BẢN</a:t>
            </a:r>
            <a:endParaRPr lang="en-AU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9343786" y="2794651"/>
            <a:ext cx="3169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rgbClr val="0070C0"/>
                </a:solidFill>
              </a:rPr>
              <a:t>NĂNG LỰC CHYÊN BIỆT</a:t>
            </a:r>
            <a:endParaRPr lang="en-A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045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86080" y="1680370"/>
            <a:ext cx="7142163" cy="3713474"/>
            <a:chOff x="1467" y="7974"/>
            <a:chExt cx="8821" cy="4864"/>
          </a:xfrm>
        </p:grpSpPr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1467" y="7974"/>
              <a:ext cx="2201" cy="652"/>
            </a:xfrm>
            <a:prstGeom prst="rect">
              <a:avLst/>
            </a:prstGeom>
            <a:solidFill>
              <a:srgbClr val="FFFFFF"/>
            </a:solidFill>
            <a:ln w="12700">
              <a:noFill/>
              <a:prstDash val="dash"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900" b="1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Nội dung, vấn đề</a:t>
              </a:r>
              <a:endParaRPr lang="en-A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1467" y="8830"/>
              <a:ext cx="2201" cy="652"/>
            </a:xfrm>
            <a:prstGeom prst="rect">
              <a:avLst/>
            </a:prstGeom>
            <a:solidFill>
              <a:srgbClr val="FFFFFF"/>
            </a:solidFill>
            <a:ln w="12700">
              <a:noFill/>
              <a:prstDash val="dash"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900" b="1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Phương pháp</a:t>
              </a:r>
              <a:endParaRPr lang="en-A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467" y="9686"/>
              <a:ext cx="2201" cy="652"/>
            </a:xfrm>
            <a:prstGeom prst="rect">
              <a:avLst/>
            </a:prstGeom>
            <a:solidFill>
              <a:srgbClr val="FFFFFF"/>
            </a:solidFill>
            <a:ln w="12700">
              <a:noFill/>
              <a:prstDash val="dash"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900" b="1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Công cụ, công nghệ</a:t>
              </a:r>
              <a:endParaRPr lang="en-A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467" y="10542"/>
              <a:ext cx="2201" cy="652"/>
            </a:xfrm>
            <a:prstGeom prst="rect">
              <a:avLst/>
            </a:prstGeom>
            <a:solidFill>
              <a:srgbClr val="FFFFFF"/>
            </a:solidFill>
            <a:ln w="12700">
              <a:noFill/>
              <a:prstDash val="dash"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900" b="1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Nội dung và PP phù hợp</a:t>
              </a:r>
              <a:endParaRPr lang="en-A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467" y="11384"/>
              <a:ext cx="2201" cy="652"/>
            </a:xfrm>
            <a:prstGeom prst="rect">
              <a:avLst/>
            </a:prstGeom>
            <a:solidFill>
              <a:srgbClr val="FFFFFF"/>
            </a:solidFill>
            <a:ln w="12700">
              <a:noFill/>
              <a:prstDash val="dash"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900" b="1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Nội dung và công cụ phù hợp</a:t>
              </a:r>
              <a:endParaRPr lang="en-A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467" y="12186"/>
              <a:ext cx="2201" cy="652"/>
            </a:xfrm>
            <a:prstGeom prst="rect">
              <a:avLst/>
            </a:prstGeom>
            <a:solidFill>
              <a:srgbClr val="FFFFFF"/>
            </a:solidFill>
            <a:ln w="12700">
              <a:noFill/>
              <a:prstDash val="dash"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900" b="1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PP và công cụ phù hợp</a:t>
              </a:r>
              <a:endParaRPr lang="en-A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4701" y="9374"/>
              <a:ext cx="2255" cy="2201"/>
            </a:xfrm>
            <a:prstGeom prst="ellipse">
              <a:avLst/>
            </a:prstGeom>
            <a:solidFill>
              <a:srgbClr val="FFFFFF"/>
            </a:solidFill>
            <a:ln w="31750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900" b="1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 </a:t>
              </a:r>
              <a:endParaRPr lang="en-A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900" b="1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 </a:t>
              </a:r>
              <a:endParaRPr lang="en-A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900" b="1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Dạy học tích hợp công nghệ</a:t>
              </a:r>
              <a:endParaRPr lang="en-A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" name="AutoShape 373"/>
            <p:cNvSpPr>
              <a:spLocks noChangeArrowheads="1"/>
            </p:cNvSpPr>
            <p:nvPr/>
          </p:nvSpPr>
          <p:spPr bwMode="auto">
            <a:xfrm>
              <a:off x="7734" y="9821"/>
              <a:ext cx="2554" cy="118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1750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indent="54610" algn="ctr">
                <a:spcAft>
                  <a:spcPts val="0"/>
                </a:spcAft>
              </a:pPr>
              <a:r>
                <a:rPr lang="en-US" sz="900" b="1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Dạy học phát triển năng lực, phẩm chất dựa trên nền tảng </a:t>
              </a:r>
              <a:endParaRPr lang="en-A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indent="54610" algn="ctr">
                <a:spcAft>
                  <a:spcPts val="0"/>
                </a:spcAft>
              </a:pPr>
              <a:r>
                <a:rPr lang="en-US" sz="900" b="1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công nghệ</a:t>
              </a:r>
              <a:endParaRPr lang="en-A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en-A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" name="AutoShape 374"/>
            <p:cNvSpPr>
              <a:spLocks/>
            </p:cNvSpPr>
            <p:nvPr/>
          </p:nvSpPr>
          <p:spPr bwMode="auto">
            <a:xfrm>
              <a:off x="3668" y="8314"/>
              <a:ext cx="299" cy="4171"/>
            </a:xfrm>
            <a:prstGeom prst="rightBracket">
              <a:avLst>
                <a:gd name="adj" fmla="val 116249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cxnSp>
          <p:nvCxnSpPr>
            <p:cNvPr id="12" name="AutoShape 375"/>
            <p:cNvCxnSpPr>
              <a:cxnSpLocks noChangeShapeType="1"/>
            </p:cNvCxnSpPr>
            <p:nvPr/>
          </p:nvCxnSpPr>
          <p:spPr bwMode="auto">
            <a:xfrm>
              <a:off x="3967" y="10420"/>
              <a:ext cx="73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376"/>
            <p:cNvCxnSpPr>
              <a:cxnSpLocks noChangeShapeType="1"/>
            </p:cNvCxnSpPr>
            <p:nvPr/>
          </p:nvCxnSpPr>
          <p:spPr bwMode="auto">
            <a:xfrm>
              <a:off x="6956" y="10420"/>
              <a:ext cx="73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14" name="Picture 13" descr="A picture containing window, indoor, table&#10;&#10;Description automatically generate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121" y="1973244"/>
            <a:ext cx="4815840" cy="317171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15" name="TextBox 14"/>
          <p:cNvSpPr txBox="1"/>
          <p:nvPr/>
        </p:nvSpPr>
        <p:spPr>
          <a:xfrm>
            <a:off x="213360" y="0"/>
            <a:ext cx="995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 smtClean="0">
                <a:solidFill>
                  <a:srgbClr val="0070C0"/>
                </a:solidFill>
              </a:rPr>
              <a:t>3</a:t>
            </a:r>
            <a:endParaRPr lang="en-AU" sz="4800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8800" y="363400"/>
            <a:ext cx="6522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 smtClean="0"/>
              <a:t>Một</a:t>
            </a:r>
            <a:r>
              <a:rPr lang="en-AU" dirty="0" smtClean="0"/>
              <a:t> </a:t>
            </a:r>
            <a:r>
              <a:rPr lang="en-AU" dirty="0" err="1" smtClean="0"/>
              <a:t>số</a:t>
            </a:r>
            <a:r>
              <a:rPr lang="en-AU" dirty="0" smtClean="0"/>
              <a:t> </a:t>
            </a:r>
            <a:r>
              <a:rPr lang="en-AU" dirty="0" err="1" smtClean="0"/>
              <a:t>vấn</a:t>
            </a:r>
            <a:r>
              <a:rPr lang="en-AU" dirty="0" smtClean="0"/>
              <a:t> </a:t>
            </a:r>
            <a:r>
              <a:rPr lang="en-AU" dirty="0" err="1" smtClean="0"/>
              <a:t>đề</a:t>
            </a:r>
            <a:r>
              <a:rPr lang="en-AU" dirty="0" smtClean="0"/>
              <a:t> </a:t>
            </a:r>
            <a:r>
              <a:rPr lang="en-AU" dirty="0" err="1" smtClean="0"/>
              <a:t>ứng</a:t>
            </a:r>
            <a:r>
              <a:rPr lang="en-AU" dirty="0" smtClean="0"/>
              <a:t> </a:t>
            </a:r>
            <a:r>
              <a:rPr lang="en-AU" dirty="0" err="1" smtClean="0"/>
              <a:t>dụng</a:t>
            </a:r>
            <a:r>
              <a:rPr lang="en-AU" dirty="0" smtClean="0"/>
              <a:t> </a:t>
            </a:r>
            <a:r>
              <a:rPr lang="en-AU" dirty="0" err="1" smtClean="0"/>
              <a:t>công</a:t>
            </a:r>
            <a:r>
              <a:rPr lang="en-AU" dirty="0" smtClean="0"/>
              <a:t> </a:t>
            </a:r>
            <a:r>
              <a:rPr lang="en-AU" dirty="0" err="1" smtClean="0"/>
              <a:t>nghệ</a:t>
            </a:r>
            <a:r>
              <a:rPr lang="en-AU" dirty="0" smtClean="0"/>
              <a:t> </a:t>
            </a:r>
            <a:r>
              <a:rPr lang="en-AU" dirty="0" err="1" smtClean="0"/>
              <a:t>số</a:t>
            </a:r>
            <a:r>
              <a:rPr lang="en-AU" dirty="0" smtClean="0"/>
              <a:t> </a:t>
            </a:r>
            <a:r>
              <a:rPr lang="en-AU" dirty="0" err="1" smtClean="0"/>
              <a:t>trong</a:t>
            </a:r>
            <a:r>
              <a:rPr lang="en-AU" dirty="0" smtClean="0"/>
              <a:t> QL, CS, ND </a:t>
            </a:r>
            <a:r>
              <a:rPr lang="en-AU" dirty="0" err="1" smtClean="0"/>
              <a:t>và</a:t>
            </a:r>
            <a:r>
              <a:rPr lang="en-AU" dirty="0" smtClean="0"/>
              <a:t> GD </a:t>
            </a:r>
            <a:r>
              <a:rPr lang="en-AU" dirty="0" err="1" smtClean="0"/>
              <a:t>trẻ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35774440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choolyard kids education presentation, album (widescreen).potx" id="{B61009BD-7448-452D-9EB3-A92629EDAAF7}" vid="{D5A61431-CA5A-45CA-9A81-30AAFC8F1B2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177</TotalTime>
  <Words>1268</Words>
  <Application>Microsoft Office PowerPoint</Application>
  <PresentationFormat>Custom</PresentationFormat>
  <Paragraphs>189</Paragraphs>
  <Slides>17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Droplet</vt:lpstr>
      <vt:lpstr>Children Friends 16x9</vt:lpstr>
      <vt:lpstr>NÂNG CAO NĂNG LỰC ỨNG DỤNG CÔNG NGHỆ SỐ TRONG QUẢN LÍ, NUÔI DƯỠNG, CHĂM SÓC, GIÁO DỤC TRẺ MẦM NON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Định hướng ứng dụng công nghệ số trong quản lí, nuôi dưỡng và chăm sóc trẻ  </vt:lpstr>
      <vt:lpstr>NHIỆM VỤ CỦA CÁN BỘ quản lí</vt:lpstr>
      <vt:lpstr>NHIỆM VỤ CỦA CÁN BỘ quản lí …</vt:lpstr>
      <vt:lpstr>PowerPoint Presentation</vt:lpstr>
      <vt:lpstr>giải pháp nâng cao năng lực ứng dụng công nghệ số cho cán bộ quản lí và giáo viên mầm non  </vt:lpstr>
      <vt:lpstr>ĐIỀU KIỆN THỰC HIỆN ứng dụng công nghệ số cho cán bộ quản lí và giáo viên mầm non  </vt:lpstr>
      <vt:lpstr>PowerPoint Presentation</vt:lpstr>
      <vt:lpstr>PowerPoint Presentation</vt:lpstr>
    </vt:vector>
  </TitlesOfParts>
  <Company>HP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NÂNG CAO NĂNG LỰC ỨNG DỤNG CÔNG NGHỆ SỐ TRONG QUẢN LÍ, NUÔI DƯỠNG, CHĂM SÓC, GIÁO DỤC TRẺ MẦM NON</dc:title>
  <dc:creator>Tôn Quang Cường</dc:creator>
  <cp:lastModifiedBy>ndhoang_0987525788™</cp:lastModifiedBy>
  <cp:revision>28</cp:revision>
  <dcterms:created xsi:type="dcterms:W3CDTF">2022-07-25T17:06:21Z</dcterms:created>
  <dcterms:modified xsi:type="dcterms:W3CDTF">2023-10-12T06:31:52Z</dcterms:modified>
</cp:coreProperties>
</file>